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erriweather Sans"/>
      <p:regular r:id="rId20"/>
      <p:bold r:id="rId21"/>
      <p:italic r:id="rId22"/>
      <p:boldItalic r:id="rId23"/>
    </p:embeddedFont>
    <p:embeddedFont>
      <p:font typeface="Spartan"/>
      <p:regular r:id="rId24"/>
      <p:bold r:id="rId25"/>
    </p:embeddedFont>
    <p:embeddedFont>
      <p:font typeface="Bebas Neue"/>
      <p:regular r:id="rId26"/>
    </p:embeddedFont>
    <p:embeddedFont>
      <p:font typeface="Nanum Gothic"/>
      <p:regular r:id="rId27"/>
      <p:bold r:id="rId28"/>
    </p:embeddedFont>
    <p:embeddedFont>
      <p:font typeface="Spartan Thin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regular.fntdata"/><Relationship Id="rId22" Type="http://schemas.openxmlformats.org/officeDocument/2006/relationships/font" Target="fonts/MerriweatherSans-italic.fntdata"/><Relationship Id="rId21" Type="http://schemas.openxmlformats.org/officeDocument/2006/relationships/font" Target="fonts/MerriweatherSans-bold.fntdata"/><Relationship Id="rId24" Type="http://schemas.openxmlformats.org/officeDocument/2006/relationships/font" Target="fonts/Spartan-regular.fntdata"/><Relationship Id="rId23" Type="http://schemas.openxmlformats.org/officeDocument/2006/relationships/font" Target="fonts/Merriweather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Spartan-bold.fntdata"/><Relationship Id="rId28" Type="http://schemas.openxmlformats.org/officeDocument/2006/relationships/font" Target="fonts/NanumGothic-bold.fntdata"/><Relationship Id="rId27" Type="http://schemas.openxmlformats.org/officeDocument/2006/relationships/font" Target="fonts/Nanum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partanThi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SpartanThin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cf18f341d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cf18f341d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59328a55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59328a5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cf19719b85_3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cf19719b85_3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e59328a5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e59328a5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e30566bcf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e30566bcf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cf19719b85_3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cf19719b85_3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ce65291a3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ce65291a3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cf19719b85_3_1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cf19719b85_3_1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f19719b85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f19719b8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cf19719b8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cf19719b8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cd8cf732c5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cd8cf732c5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f19719b85_3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cf19719b85_3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59328a5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e59328a5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cf19719b85_3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cf19719b85_3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75" y="1038900"/>
            <a:ext cx="6314100" cy="23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75" y="3399125"/>
            <a:ext cx="3858900" cy="9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9478024">
            <a:off x="5485997" y="4198844"/>
            <a:ext cx="5835288" cy="264170"/>
            <a:chOff x="2643975" y="2089449"/>
            <a:chExt cx="2760463" cy="124951"/>
          </a:xfrm>
        </p:grpSpPr>
        <p:sp>
          <p:nvSpPr>
            <p:cNvPr id="12" name="Google Shape;12;p2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4272810">
            <a:off x="2548020" y="1467946"/>
            <a:ext cx="10126393" cy="264452"/>
            <a:chOff x="740518" y="4344079"/>
            <a:chExt cx="10127732" cy="264487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" name="Google Shape;39;p2"/>
          <p:cNvCxnSpPr/>
          <p:nvPr/>
        </p:nvCxnSpPr>
        <p:spPr>
          <a:xfrm>
            <a:off x="693821" y="536225"/>
            <a:ext cx="53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>
            <p:ph hasCustomPrompt="1" type="title"/>
          </p:nvPr>
        </p:nvSpPr>
        <p:spPr>
          <a:xfrm>
            <a:off x="693825" y="1840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9" name="Google Shape;279;p11"/>
          <p:cNvSpPr txBox="1"/>
          <p:nvPr>
            <p:ph idx="1" type="subTitle"/>
          </p:nvPr>
        </p:nvSpPr>
        <p:spPr>
          <a:xfrm>
            <a:off x="693825" y="3275425"/>
            <a:ext cx="65760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0" name="Google Shape;280;p11"/>
          <p:cNvGrpSpPr/>
          <p:nvPr/>
        </p:nvGrpSpPr>
        <p:grpSpPr>
          <a:xfrm rot="7248232">
            <a:off x="5832948" y="3124169"/>
            <a:ext cx="5835721" cy="264160"/>
            <a:chOff x="2643975" y="2089449"/>
            <a:chExt cx="2760463" cy="124951"/>
          </a:xfrm>
        </p:grpSpPr>
        <p:sp>
          <p:nvSpPr>
            <p:cNvPr id="281" name="Google Shape;281;p11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1"/>
          <p:cNvGrpSpPr/>
          <p:nvPr/>
        </p:nvGrpSpPr>
        <p:grpSpPr>
          <a:xfrm rot="4718235">
            <a:off x="3273475" y="1950326"/>
            <a:ext cx="10126705" cy="264460"/>
            <a:chOff x="740518" y="4344079"/>
            <a:chExt cx="10127732" cy="264487"/>
          </a:xfrm>
        </p:grpSpPr>
        <p:sp>
          <p:nvSpPr>
            <p:cNvPr id="291" name="Google Shape;291;p11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>
            <p:ph type="title"/>
          </p:nvPr>
        </p:nvSpPr>
        <p:spPr>
          <a:xfrm>
            <a:off x="720000" y="184103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311" name="Google Shape;311;p13"/>
          <p:cNvSpPr txBox="1"/>
          <p:nvPr>
            <p:ph hasCustomPrompt="1" idx="2" type="title"/>
          </p:nvPr>
        </p:nvSpPr>
        <p:spPr>
          <a:xfrm>
            <a:off x="720000" y="138050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/>
          <p:nvPr>
            <p:ph idx="1" type="subTitle"/>
          </p:nvPr>
        </p:nvSpPr>
        <p:spPr>
          <a:xfrm>
            <a:off x="720000" y="2255400"/>
            <a:ext cx="2303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3"/>
          <p:cNvSpPr txBox="1"/>
          <p:nvPr>
            <p:ph idx="3" type="title"/>
          </p:nvPr>
        </p:nvSpPr>
        <p:spPr>
          <a:xfrm>
            <a:off x="3288883" y="184103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314" name="Google Shape;314;p13"/>
          <p:cNvSpPr txBox="1"/>
          <p:nvPr>
            <p:ph hasCustomPrompt="1" idx="4" type="title"/>
          </p:nvPr>
        </p:nvSpPr>
        <p:spPr>
          <a:xfrm>
            <a:off x="3288883" y="138050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/>
          <p:nvPr>
            <p:ph idx="5" type="subTitle"/>
          </p:nvPr>
        </p:nvSpPr>
        <p:spPr>
          <a:xfrm>
            <a:off x="3288887" y="2255400"/>
            <a:ext cx="2303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3"/>
          <p:cNvSpPr txBox="1"/>
          <p:nvPr>
            <p:ph idx="6" type="title"/>
          </p:nvPr>
        </p:nvSpPr>
        <p:spPr>
          <a:xfrm>
            <a:off x="5864264" y="184103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erriweather Sans"/>
              <a:buNone/>
              <a:defRPr b="1" sz="24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317" name="Google Shape;317;p13"/>
          <p:cNvSpPr txBox="1"/>
          <p:nvPr>
            <p:ph hasCustomPrompt="1" idx="7" type="title"/>
          </p:nvPr>
        </p:nvSpPr>
        <p:spPr>
          <a:xfrm>
            <a:off x="5864264" y="138050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erriweather Sans"/>
              <a:buNone/>
              <a:defRPr b="1" sz="30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/>
          <p:nvPr>
            <p:ph idx="8" type="subTitle"/>
          </p:nvPr>
        </p:nvSpPr>
        <p:spPr>
          <a:xfrm>
            <a:off x="5864272" y="2255400"/>
            <a:ext cx="2303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3"/>
          <p:cNvSpPr txBox="1"/>
          <p:nvPr>
            <p:ph idx="9" type="title"/>
          </p:nvPr>
        </p:nvSpPr>
        <p:spPr>
          <a:xfrm>
            <a:off x="720000" y="341326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0" name="Google Shape;320;p13"/>
          <p:cNvSpPr txBox="1"/>
          <p:nvPr>
            <p:ph hasCustomPrompt="1" idx="13" type="title"/>
          </p:nvPr>
        </p:nvSpPr>
        <p:spPr>
          <a:xfrm>
            <a:off x="720000" y="295273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/>
          <p:nvPr>
            <p:ph idx="14" type="subTitle"/>
          </p:nvPr>
        </p:nvSpPr>
        <p:spPr>
          <a:xfrm>
            <a:off x="720000" y="3827625"/>
            <a:ext cx="2303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3"/>
          <p:cNvSpPr txBox="1"/>
          <p:nvPr>
            <p:ph idx="15" type="title"/>
          </p:nvPr>
        </p:nvSpPr>
        <p:spPr>
          <a:xfrm>
            <a:off x="3288883" y="341326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13"/>
          <p:cNvSpPr txBox="1"/>
          <p:nvPr>
            <p:ph hasCustomPrompt="1" idx="16" type="title"/>
          </p:nvPr>
        </p:nvSpPr>
        <p:spPr>
          <a:xfrm>
            <a:off x="3288883" y="295273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/>
          <p:nvPr>
            <p:ph idx="17" type="subTitle"/>
          </p:nvPr>
        </p:nvSpPr>
        <p:spPr>
          <a:xfrm>
            <a:off x="3288887" y="3827625"/>
            <a:ext cx="2303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3"/>
          <p:cNvSpPr txBox="1"/>
          <p:nvPr>
            <p:ph idx="18" type="title"/>
          </p:nvPr>
        </p:nvSpPr>
        <p:spPr>
          <a:xfrm>
            <a:off x="5864264" y="341326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" name="Google Shape;326;p13"/>
          <p:cNvSpPr txBox="1"/>
          <p:nvPr>
            <p:ph hasCustomPrompt="1" idx="19" type="title"/>
          </p:nvPr>
        </p:nvSpPr>
        <p:spPr>
          <a:xfrm>
            <a:off x="5864264" y="295273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idx="20" type="subTitle"/>
          </p:nvPr>
        </p:nvSpPr>
        <p:spPr>
          <a:xfrm>
            <a:off x="5864272" y="3827625"/>
            <a:ext cx="2303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3"/>
          <p:cNvSpPr txBox="1"/>
          <p:nvPr>
            <p:ph idx="21" type="title"/>
          </p:nvPr>
        </p:nvSpPr>
        <p:spPr>
          <a:xfrm>
            <a:off x="713100" y="539500"/>
            <a:ext cx="7717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Sans"/>
              <a:buNone/>
              <a:defRPr b="0" sz="3500">
                <a:latin typeface="Spartan Thin"/>
                <a:ea typeface="Spartan Thin"/>
                <a:cs typeface="Spartan Thin"/>
                <a:sym typeface="Spartan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9" name="Google Shape;329;p13"/>
          <p:cNvGrpSpPr/>
          <p:nvPr/>
        </p:nvGrpSpPr>
        <p:grpSpPr>
          <a:xfrm rot="2700000">
            <a:off x="4605609" y="549256"/>
            <a:ext cx="7377935" cy="264483"/>
            <a:chOff x="3250908" y="1689304"/>
            <a:chExt cx="3550420" cy="127275"/>
          </a:xfrm>
        </p:grpSpPr>
        <p:sp>
          <p:nvSpPr>
            <p:cNvPr id="330" name="Google Shape;330;p13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/>
          <p:nvPr>
            <p:ph type="title"/>
          </p:nvPr>
        </p:nvSpPr>
        <p:spPr>
          <a:xfrm>
            <a:off x="1361700" y="3157388"/>
            <a:ext cx="6258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14"/>
          <p:cNvSpPr txBox="1"/>
          <p:nvPr>
            <p:ph idx="1" type="subTitle"/>
          </p:nvPr>
        </p:nvSpPr>
        <p:spPr>
          <a:xfrm>
            <a:off x="1361700" y="1759013"/>
            <a:ext cx="6258300" cy="14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42" name="Google Shape;342;p14"/>
          <p:cNvGrpSpPr/>
          <p:nvPr/>
        </p:nvGrpSpPr>
        <p:grpSpPr>
          <a:xfrm rot="5080262">
            <a:off x="4714608" y="2025860"/>
            <a:ext cx="7378064" cy="264487"/>
            <a:chOff x="3250908" y="1689304"/>
            <a:chExt cx="3550420" cy="127275"/>
          </a:xfrm>
        </p:grpSpPr>
        <p:sp>
          <p:nvSpPr>
            <p:cNvPr id="343" name="Google Shape;343;p14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4"/>
          <p:cNvGrpSpPr/>
          <p:nvPr/>
        </p:nvGrpSpPr>
        <p:grpSpPr>
          <a:xfrm rot="9750451">
            <a:off x="2126480" y="4533520"/>
            <a:ext cx="10125010" cy="264416"/>
            <a:chOff x="740518" y="4344079"/>
            <a:chExt cx="10127732" cy="264487"/>
          </a:xfrm>
        </p:grpSpPr>
        <p:sp>
          <p:nvSpPr>
            <p:cNvPr id="353" name="Google Shape;353;p14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14"/>
          <p:cNvGrpSpPr/>
          <p:nvPr/>
        </p:nvGrpSpPr>
        <p:grpSpPr>
          <a:xfrm rot="5100003">
            <a:off x="-3378374" y="2670570"/>
            <a:ext cx="7377443" cy="264465"/>
            <a:chOff x="3250908" y="1689304"/>
            <a:chExt cx="3550420" cy="127275"/>
          </a:xfrm>
        </p:grpSpPr>
        <p:sp>
          <p:nvSpPr>
            <p:cNvPr id="371" name="Google Shape;371;p14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0" name="Google Shape;380;p14"/>
          <p:cNvCxnSpPr/>
          <p:nvPr/>
        </p:nvCxnSpPr>
        <p:spPr>
          <a:xfrm>
            <a:off x="693821" y="536225"/>
            <a:ext cx="53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>
            <p:ph idx="1" type="subTitle"/>
          </p:nvPr>
        </p:nvSpPr>
        <p:spPr>
          <a:xfrm>
            <a:off x="1996350" y="2909800"/>
            <a:ext cx="51513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5"/>
          <p:cNvSpPr txBox="1"/>
          <p:nvPr>
            <p:ph type="title"/>
          </p:nvPr>
        </p:nvSpPr>
        <p:spPr>
          <a:xfrm>
            <a:off x="1996350" y="1557500"/>
            <a:ext cx="5151300" cy="13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Spartan"/>
              <a:buNone/>
              <a:defRPr b="1" sz="8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384" name="Google Shape;384;p15"/>
          <p:cNvGrpSpPr/>
          <p:nvPr/>
        </p:nvGrpSpPr>
        <p:grpSpPr>
          <a:xfrm rot="4567250">
            <a:off x="-4847172" y="3687782"/>
            <a:ext cx="10124563" cy="264404"/>
            <a:chOff x="740518" y="4344079"/>
            <a:chExt cx="10127732" cy="264487"/>
          </a:xfrm>
        </p:grpSpPr>
        <p:sp>
          <p:nvSpPr>
            <p:cNvPr id="385" name="Google Shape;385;p15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 rot="4326445">
            <a:off x="4800662" y="1771725"/>
            <a:ext cx="7377416" cy="264464"/>
            <a:chOff x="3250908" y="1689304"/>
            <a:chExt cx="3550420" cy="127275"/>
          </a:xfrm>
        </p:grpSpPr>
        <p:sp>
          <p:nvSpPr>
            <p:cNvPr id="403" name="Google Shape;403;p15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5"/>
          <p:cNvGrpSpPr/>
          <p:nvPr/>
        </p:nvGrpSpPr>
        <p:grpSpPr>
          <a:xfrm flipH="1" rot="9900438">
            <a:off x="4383031" y="4549432"/>
            <a:ext cx="5835799" cy="264165"/>
            <a:chOff x="2643975" y="2089449"/>
            <a:chExt cx="2760463" cy="124951"/>
          </a:xfrm>
        </p:grpSpPr>
        <p:sp>
          <p:nvSpPr>
            <p:cNvPr id="413" name="Google Shape;413;p15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2" name="Google Shape;422;p15"/>
          <p:cNvCxnSpPr/>
          <p:nvPr/>
        </p:nvCxnSpPr>
        <p:spPr>
          <a:xfrm>
            <a:off x="693821" y="536225"/>
            <a:ext cx="53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"/>
          <p:cNvSpPr txBox="1"/>
          <p:nvPr>
            <p:ph idx="1" type="body"/>
          </p:nvPr>
        </p:nvSpPr>
        <p:spPr>
          <a:xfrm>
            <a:off x="720000" y="1303225"/>
            <a:ext cx="76836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>
                <a:solidFill>
                  <a:schemeClr val="hlink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xygen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AutoNum type="romanLcPeriod"/>
              <a:defRPr sz="1100"/>
            </a:lvl9pPr>
          </a:lstStyle>
          <a:p/>
        </p:txBody>
      </p:sp>
      <p:sp>
        <p:nvSpPr>
          <p:cNvPr id="425" name="Google Shape;425;p16"/>
          <p:cNvSpPr txBox="1"/>
          <p:nvPr>
            <p:ph type="title"/>
          </p:nvPr>
        </p:nvSpPr>
        <p:spPr>
          <a:xfrm>
            <a:off x="713100" y="539500"/>
            <a:ext cx="7717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426" name="Google Shape;426;p16"/>
          <p:cNvGrpSpPr/>
          <p:nvPr/>
        </p:nvGrpSpPr>
        <p:grpSpPr>
          <a:xfrm flipH="1" rot="-5839462">
            <a:off x="6016145" y="1894383"/>
            <a:ext cx="5835479" cy="264171"/>
            <a:chOff x="2643975" y="2089449"/>
            <a:chExt cx="2760463" cy="124951"/>
          </a:xfrm>
        </p:grpSpPr>
        <p:sp>
          <p:nvSpPr>
            <p:cNvPr id="427" name="Google Shape;427;p16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16"/>
          <p:cNvGrpSpPr/>
          <p:nvPr/>
        </p:nvGrpSpPr>
        <p:grpSpPr>
          <a:xfrm rot="9184716">
            <a:off x="-2545207" y="-16516"/>
            <a:ext cx="7378156" cy="264490"/>
            <a:chOff x="3250908" y="1689304"/>
            <a:chExt cx="3550420" cy="127275"/>
          </a:xfrm>
        </p:grpSpPr>
        <p:sp>
          <p:nvSpPr>
            <p:cNvPr id="437" name="Google Shape;437;p16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 txBox="1"/>
          <p:nvPr>
            <p:ph type="title"/>
          </p:nvPr>
        </p:nvSpPr>
        <p:spPr>
          <a:xfrm>
            <a:off x="872400" y="1918125"/>
            <a:ext cx="291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8" name="Google Shape;448;p17"/>
          <p:cNvSpPr txBox="1"/>
          <p:nvPr>
            <p:ph idx="1" type="subTitle"/>
          </p:nvPr>
        </p:nvSpPr>
        <p:spPr>
          <a:xfrm>
            <a:off x="872400" y="2666675"/>
            <a:ext cx="29103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9" name="Google Shape;449;p17"/>
          <p:cNvGrpSpPr/>
          <p:nvPr/>
        </p:nvGrpSpPr>
        <p:grpSpPr>
          <a:xfrm rot="-1627427">
            <a:off x="-4026087" y="555388"/>
            <a:ext cx="10125188" cy="264421"/>
            <a:chOff x="740518" y="4344079"/>
            <a:chExt cx="10127732" cy="264487"/>
          </a:xfrm>
        </p:grpSpPr>
        <p:sp>
          <p:nvSpPr>
            <p:cNvPr id="450" name="Google Shape;450;p17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-3728555">
            <a:off x="-3204290" y="772633"/>
            <a:ext cx="7377826" cy="264479"/>
            <a:chOff x="3250908" y="1689304"/>
            <a:chExt cx="3550420" cy="127275"/>
          </a:xfrm>
        </p:grpSpPr>
        <p:sp>
          <p:nvSpPr>
            <p:cNvPr id="468" name="Google Shape;468;p17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 txBox="1"/>
          <p:nvPr>
            <p:ph type="title"/>
          </p:nvPr>
        </p:nvSpPr>
        <p:spPr>
          <a:xfrm>
            <a:off x="717775" y="265432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9" name="Google Shape;479;p18"/>
          <p:cNvSpPr txBox="1"/>
          <p:nvPr>
            <p:ph idx="1" type="subTitle"/>
          </p:nvPr>
        </p:nvSpPr>
        <p:spPr>
          <a:xfrm>
            <a:off x="717775" y="3050275"/>
            <a:ext cx="21303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8"/>
          <p:cNvSpPr txBox="1"/>
          <p:nvPr>
            <p:ph idx="2" type="title"/>
          </p:nvPr>
        </p:nvSpPr>
        <p:spPr>
          <a:xfrm>
            <a:off x="3403800" y="265432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1" name="Google Shape;481;p18"/>
          <p:cNvSpPr txBox="1"/>
          <p:nvPr>
            <p:ph idx="3" type="subTitle"/>
          </p:nvPr>
        </p:nvSpPr>
        <p:spPr>
          <a:xfrm>
            <a:off x="3403800" y="3050275"/>
            <a:ext cx="21303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8"/>
          <p:cNvSpPr txBox="1"/>
          <p:nvPr>
            <p:ph idx="4" type="title"/>
          </p:nvPr>
        </p:nvSpPr>
        <p:spPr>
          <a:xfrm>
            <a:off x="6068550" y="265432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3" name="Google Shape;483;p18"/>
          <p:cNvSpPr txBox="1"/>
          <p:nvPr>
            <p:ph idx="5" type="subTitle"/>
          </p:nvPr>
        </p:nvSpPr>
        <p:spPr>
          <a:xfrm>
            <a:off x="6068550" y="3050275"/>
            <a:ext cx="21303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18"/>
          <p:cNvSpPr txBox="1"/>
          <p:nvPr>
            <p:ph idx="6"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485" name="Google Shape;485;p18"/>
          <p:cNvGrpSpPr/>
          <p:nvPr/>
        </p:nvGrpSpPr>
        <p:grpSpPr>
          <a:xfrm flipH="1" rot="-10347083">
            <a:off x="-832947" y="4932232"/>
            <a:ext cx="5835398" cy="264171"/>
            <a:chOff x="2643975" y="2089449"/>
            <a:chExt cx="2760463" cy="124951"/>
          </a:xfrm>
        </p:grpSpPr>
        <p:sp>
          <p:nvSpPr>
            <p:cNvPr id="486" name="Google Shape;486;p18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18"/>
          <p:cNvGrpSpPr/>
          <p:nvPr/>
        </p:nvGrpSpPr>
        <p:grpSpPr>
          <a:xfrm flipH="1" rot="-7655127">
            <a:off x="5323954" y="485022"/>
            <a:ext cx="5835522" cy="264164"/>
            <a:chOff x="2643975" y="2089449"/>
            <a:chExt cx="2760463" cy="124951"/>
          </a:xfrm>
        </p:grpSpPr>
        <p:sp>
          <p:nvSpPr>
            <p:cNvPr id="496" name="Google Shape;496;p18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/>
          <p:nvPr>
            <p:ph type="title"/>
          </p:nvPr>
        </p:nvSpPr>
        <p:spPr>
          <a:xfrm>
            <a:off x="717775" y="3451322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7" name="Google Shape;507;p19"/>
          <p:cNvSpPr txBox="1"/>
          <p:nvPr>
            <p:ph idx="1" type="subTitle"/>
          </p:nvPr>
        </p:nvSpPr>
        <p:spPr>
          <a:xfrm>
            <a:off x="717775" y="386457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19"/>
          <p:cNvSpPr txBox="1"/>
          <p:nvPr>
            <p:ph idx="2" type="title"/>
          </p:nvPr>
        </p:nvSpPr>
        <p:spPr>
          <a:xfrm>
            <a:off x="3403800" y="3451322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9" name="Google Shape;509;p19"/>
          <p:cNvSpPr txBox="1"/>
          <p:nvPr>
            <p:ph idx="3" type="subTitle"/>
          </p:nvPr>
        </p:nvSpPr>
        <p:spPr>
          <a:xfrm>
            <a:off x="3403800" y="386457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19"/>
          <p:cNvSpPr txBox="1"/>
          <p:nvPr>
            <p:ph idx="4" type="title"/>
          </p:nvPr>
        </p:nvSpPr>
        <p:spPr>
          <a:xfrm>
            <a:off x="6068550" y="3451322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19"/>
          <p:cNvSpPr txBox="1"/>
          <p:nvPr>
            <p:ph idx="5" type="subTitle"/>
          </p:nvPr>
        </p:nvSpPr>
        <p:spPr>
          <a:xfrm>
            <a:off x="6068550" y="386457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9"/>
          <p:cNvSpPr txBox="1"/>
          <p:nvPr>
            <p:ph idx="6"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513" name="Google Shape;513;p19"/>
          <p:cNvGrpSpPr/>
          <p:nvPr/>
        </p:nvGrpSpPr>
        <p:grpSpPr>
          <a:xfrm flipH="1" rot="3817806">
            <a:off x="6018303" y="772820"/>
            <a:ext cx="5835224" cy="264163"/>
            <a:chOff x="2643975" y="2089449"/>
            <a:chExt cx="2760463" cy="124951"/>
          </a:xfrm>
        </p:grpSpPr>
        <p:sp>
          <p:nvSpPr>
            <p:cNvPr id="514" name="Google Shape;514;p19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19"/>
          <p:cNvGrpSpPr/>
          <p:nvPr/>
        </p:nvGrpSpPr>
        <p:grpSpPr>
          <a:xfrm flipH="1" rot="-6772078">
            <a:off x="-2820430" y="4209361"/>
            <a:ext cx="5835483" cy="264167"/>
            <a:chOff x="2643975" y="2089449"/>
            <a:chExt cx="2760463" cy="124951"/>
          </a:xfrm>
        </p:grpSpPr>
        <p:sp>
          <p:nvSpPr>
            <p:cNvPr id="524" name="Google Shape;524;p19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"/>
          <p:cNvSpPr txBox="1"/>
          <p:nvPr>
            <p:ph idx="1" type="body"/>
          </p:nvPr>
        </p:nvSpPr>
        <p:spPr>
          <a:xfrm>
            <a:off x="720000" y="1913735"/>
            <a:ext cx="36372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chemeClr val="hlink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xygen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Char char="■"/>
              <a:defRPr sz="1100"/>
            </a:lvl9pPr>
          </a:lstStyle>
          <a:p/>
        </p:txBody>
      </p:sp>
      <p:sp>
        <p:nvSpPr>
          <p:cNvPr id="535" name="Google Shape;535;p20"/>
          <p:cNvSpPr txBox="1"/>
          <p:nvPr>
            <p:ph type="title"/>
          </p:nvPr>
        </p:nvSpPr>
        <p:spPr>
          <a:xfrm>
            <a:off x="713100" y="539500"/>
            <a:ext cx="7717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536" name="Google Shape;536;p20"/>
          <p:cNvGrpSpPr/>
          <p:nvPr/>
        </p:nvGrpSpPr>
        <p:grpSpPr>
          <a:xfrm flipH="1" rot="-4706924">
            <a:off x="5999471" y="2894780"/>
            <a:ext cx="5835386" cy="264166"/>
            <a:chOff x="2643975" y="2089449"/>
            <a:chExt cx="2760463" cy="124951"/>
          </a:xfrm>
        </p:grpSpPr>
        <p:sp>
          <p:nvSpPr>
            <p:cNvPr id="537" name="Google Shape;537;p20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20"/>
          <p:cNvGrpSpPr/>
          <p:nvPr/>
        </p:nvGrpSpPr>
        <p:grpSpPr>
          <a:xfrm rot="5583045">
            <a:off x="-3411222" y="2254957"/>
            <a:ext cx="7378289" cy="264495"/>
            <a:chOff x="3250908" y="1689304"/>
            <a:chExt cx="3550420" cy="127275"/>
          </a:xfrm>
        </p:grpSpPr>
        <p:sp>
          <p:nvSpPr>
            <p:cNvPr id="547" name="Google Shape;547;p20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20"/>
          <p:cNvSpPr txBox="1"/>
          <p:nvPr>
            <p:ph idx="2" type="body"/>
          </p:nvPr>
        </p:nvSpPr>
        <p:spPr>
          <a:xfrm>
            <a:off x="4766450" y="1913735"/>
            <a:ext cx="36372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chemeClr val="hlink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xygen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4573300" y="2392048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4573300" y="1465351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4573300" y="3270851"/>
            <a:ext cx="25458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 rot="-974058">
            <a:off x="2951451" y="4476369"/>
            <a:ext cx="10125343" cy="264425"/>
            <a:chOff x="740518" y="4344079"/>
            <a:chExt cx="10127732" cy="264487"/>
          </a:xfrm>
        </p:grpSpPr>
        <p:sp>
          <p:nvSpPr>
            <p:cNvPr id="45" name="Google Shape;45;p3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3"/>
          <p:cNvGrpSpPr/>
          <p:nvPr/>
        </p:nvGrpSpPr>
        <p:grpSpPr>
          <a:xfrm rot="3931936">
            <a:off x="5790159" y="756026"/>
            <a:ext cx="5835766" cy="264166"/>
            <a:chOff x="2643975" y="2089449"/>
            <a:chExt cx="2760463" cy="124951"/>
          </a:xfrm>
        </p:grpSpPr>
        <p:sp>
          <p:nvSpPr>
            <p:cNvPr id="63" name="Google Shape;63;p3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" name="Google Shape;72;p3"/>
          <p:cNvCxnSpPr/>
          <p:nvPr/>
        </p:nvCxnSpPr>
        <p:spPr>
          <a:xfrm>
            <a:off x="4649496" y="536225"/>
            <a:ext cx="3742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"/>
          <p:cNvSpPr txBox="1"/>
          <p:nvPr>
            <p:ph type="title"/>
          </p:nvPr>
        </p:nvSpPr>
        <p:spPr>
          <a:xfrm>
            <a:off x="1195863" y="19234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9" name="Google Shape;559;p21"/>
          <p:cNvSpPr txBox="1"/>
          <p:nvPr>
            <p:ph idx="1" type="subTitle"/>
          </p:nvPr>
        </p:nvSpPr>
        <p:spPr>
          <a:xfrm>
            <a:off x="1195863" y="237572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21"/>
          <p:cNvSpPr txBox="1"/>
          <p:nvPr>
            <p:ph idx="2" type="title"/>
          </p:nvPr>
        </p:nvSpPr>
        <p:spPr>
          <a:xfrm>
            <a:off x="5081043" y="19234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1" name="Google Shape;561;p21"/>
          <p:cNvSpPr txBox="1"/>
          <p:nvPr>
            <p:ph idx="3" type="subTitle"/>
          </p:nvPr>
        </p:nvSpPr>
        <p:spPr>
          <a:xfrm>
            <a:off x="5081043" y="237572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21"/>
          <p:cNvSpPr txBox="1"/>
          <p:nvPr>
            <p:ph idx="4" type="title"/>
          </p:nvPr>
        </p:nvSpPr>
        <p:spPr>
          <a:xfrm>
            <a:off x="1195863" y="3431813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3" name="Google Shape;563;p21"/>
          <p:cNvSpPr txBox="1"/>
          <p:nvPr>
            <p:ph idx="5" type="subTitle"/>
          </p:nvPr>
        </p:nvSpPr>
        <p:spPr>
          <a:xfrm>
            <a:off x="1195863" y="3884082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21"/>
          <p:cNvSpPr txBox="1"/>
          <p:nvPr>
            <p:ph idx="6" type="title"/>
          </p:nvPr>
        </p:nvSpPr>
        <p:spPr>
          <a:xfrm>
            <a:off x="5081043" y="3431813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5" name="Google Shape;565;p21"/>
          <p:cNvSpPr txBox="1"/>
          <p:nvPr>
            <p:ph idx="7" type="subTitle"/>
          </p:nvPr>
        </p:nvSpPr>
        <p:spPr>
          <a:xfrm>
            <a:off x="5081043" y="3884082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1"/>
          <p:cNvSpPr txBox="1"/>
          <p:nvPr>
            <p:ph idx="8"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567" name="Google Shape;567;p21"/>
          <p:cNvGrpSpPr/>
          <p:nvPr/>
        </p:nvGrpSpPr>
        <p:grpSpPr>
          <a:xfrm flipH="1" rot="-10347083">
            <a:off x="4385428" y="40457"/>
            <a:ext cx="5835398" cy="264171"/>
            <a:chOff x="2643975" y="2089449"/>
            <a:chExt cx="2760463" cy="124951"/>
          </a:xfrm>
        </p:grpSpPr>
        <p:sp>
          <p:nvSpPr>
            <p:cNvPr id="568" name="Google Shape;568;p21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1"/>
          <p:cNvGrpSpPr/>
          <p:nvPr/>
        </p:nvGrpSpPr>
        <p:grpSpPr>
          <a:xfrm rot="5265803">
            <a:off x="-3653074" y="3383976"/>
            <a:ext cx="7378069" cy="264487"/>
            <a:chOff x="3250908" y="1689304"/>
            <a:chExt cx="3550420" cy="127275"/>
          </a:xfrm>
        </p:grpSpPr>
        <p:sp>
          <p:nvSpPr>
            <p:cNvPr id="578" name="Google Shape;578;p21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2"/>
          <p:cNvSpPr txBox="1"/>
          <p:nvPr>
            <p:ph type="title"/>
          </p:nvPr>
        </p:nvSpPr>
        <p:spPr>
          <a:xfrm>
            <a:off x="720000" y="19086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22"/>
          <p:cNvSpPr txBox="1"/>
          <p:nvPr>
            <p:ph idx="1" type="subTitle"/>
          </p:nvPr>
        </p:nvSpPr>
        <p:spPr>
          <a:xfrm>
            <a:off x="720000" y="23427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22"/>
          <p:cNvSpPr txBox="1"/>
          <p:nvPr>
            <p:ph idx="2" type="title"/>
          </p:nvPr>
        </p:nvSpPr>
        <p:spPr>
          <a:xfrm>
            <a:off x="3419250" y="19086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1" name="Google Shape;591;p22"/>
          <p:cNvSpPr txBox="1"/>
          <p:nvPr>
            <p:ph idx="3" type="subTitle"/>
          </p:nvPr>
        </p:nvSpPr>
        <p:spPr>
          <a:xfrm>
            <a:off x="3419250" y="23427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22"/>
          <p:cNvSpPr txBox="1"/>
          <p:nvPr>
            <p:ph idx="4" type="title"/>
          </p:nvPr>
        </p:nvSpPr>
        <p:spPr>
          <a:xfrm>
            <a:off x="720000" y="342776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3" name="Google Shape;593;p22"/>
          <p:cNvSpPr txBox="1"/>
          <p:nvPr>
            <p:ph idx="5" type="subTitle"/>
          </p:nvPr>
        </p:nvSpPr>
        <p:spPr>
          <a:xfrm>
            <a:off x="720000" y="386188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>
            <p:ph idx="6" type="title"/>
          </p:nvPr>
        </p:nvSpPr>
        <p:spPr>
          <a:xfrm>
            <a:off x="3419250" y="342776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5" name="Google Shape;595;p22"/>
          <p:cNvSpPr txBox="1"/>
          <p:nvPr>
            <p:ph idx="7" type="subTitle"/>
          </p:nvPr>
        </p:nvSpPr>
        <p:spPr>
          <a:xfrm>
            <a:off x="3419250" y="386188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2"/>
          <p:cNvSpPr txBox="1"/>
          <p:nvPr>
            <p:ph idx="8" type="title"/>
          </p:nvPr>
        </p:nvSpPr>
        <p:spPr>
          <a:xfrm>
            <a:off x="6099495" y="19086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" name="Google Shape;597;p22"/>
          <p:cNvSpPr txBox="1"/>
          <p:nvPr>
            <p:ph idx="9" type="subTitle"/>
          </p:nvPr>
        </p:nvSpPr>
        <p:spPr>
          <a:xfrm>
            <a:off x="6099495" y="23427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13" type="title"/>
          </p:nvPr>
        </p:nvSpPr>
        <p:spPr>
          <a:xfrm>
            <a:off x="6099495" y="342776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22"/>
          <p:cNvSpPr txBox="1"/>
          <p:nvPr>
            <p:ph idx="14" type="subTitle"/>
          </p:nvPr>
        </p:nvSpPr>
        <p:spPr>
          <a:xfrm>
            <a:off x="6099495" y="386188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15"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601" name="Google Shape;601;p22"/>
          <p:cNvGrpSpPr/>
          <p:nvPr/>
        </p:nvGrpSpPr>
        <p:grpSpPr>
          <a:xfrm rot="5781928">
            <a:off x="5376603" y="2373818"/>
            <a:ext cx="7378170" cy="264491"/>
            <a:chOff x="3250908" y="1689304"/>
            <a:chExt cx="3550420" cy="127275"/>
          </a:xfrm>
        </p:grpSpPr>
        <p:sp>
          <p:nvSpPr>
            <p:cNvPr id="602" name="Google Shape;602;p22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22"/>
          <p:cNvGrpSpPr/>
          <p:nvPr/>
        </p:nvGrpSpPr>
        <p:grpSpPr>
          <a:xfrm flipH="1" rot="-8619454">
            <a:off x="-2000130" y="5216831"/>
            <a:ext cx="5835259" cy="264171"/>
            <a:chOff x="2643975" y="2089449"/>
            <a:chExt cx="2760463" cy="124951"/>
          </a:xfrm>
        </p:grpSpPr>
        <p:sp>
          <p:nvSpPr>
            <p:cNvPr id="612" name="Google Shape;612;p22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3"/>
          <p:cNvSpPr txBox="1"/>
          <p:nvPr>
            <p:ph hasCustomPrompt="1" type="title"/>
          </p:nvPr>
        </p:nvSpPr>
        <p:spPr>
          <a:xfrm>
            <a:off x="1284000" y="578094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3" name="Google Shape;623;p23"/>
          <p:cNvSpPr txBox="1"/>
          <p:nvPr>
            <p:ph idx="1" type="subTitle"/>
          </p:nvPr>
        </p:nvSpPr>
        <p:spPr>
          <a:xfrm>
            <a:off x="1284000" y="1244922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3"/>
          <p:cNvSpPr txBox="1"/>
          <p:nvPr>
            <p:ph hasCustomPrompt="1" idx="2" type="title"/>
          </p:nvPr>
        </p:nvSpPr>
        <p:spPr>
          <a:xfrm>
            <a:off x="1284000" y="2012029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5" name="Google Shape;625;p23"/>
          <p:cNvSpPr txBox="1"/>
          <p:nvPr>
            <p:ph idx="3" type="subTitle"/>
          </p:nvPr>
        </p:nvSpPr>
        <p:spPr>
          <a:xfrm>
            <a:off x="1284000" y="2678858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3"/>
          <p:cNvSpPr txBox="1"/>
          <p:nvPr>
            <p:ph hasCustomPrompt="1" idx="4" type="title"/>
          </p:nvPr>
        </p:nvSpPr>
        <p:spPr>
          <a:xfrm>
            <a:off x="1284000" y="3445977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7" name="Google Shape;627;p23"/>
          <p:cNvSpPr txBox="1"/>
          <p:nvPr>
            <p:ph idx="5" type="subTitle"/>
          </p:nvPr>
        </p:nvSpPr>
        <p:spPr>
          <a:xfrm>
            <a:off x="1284000" y="4112806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8" name="Google Shape;628;p23"/>
          <p:cNvGrpSpPr/>
          <p:nvPr/>
        </p:nvGrpSpPr>
        <p:grpSpPr>
          <a:xfrm rot="5820806">
            <a:off x="3823482" y="1336390"/>
            <a:ext cx="10127553" cy="264482"/>
            <a:chOff x="740518" y="4344079"/>
            <a:chExt cx="10127732" cy="264487"/>
          </a:xfrm>
        </p:grpSpPr>
        <p:sp>
          <p:nvSpPr>
            <p:cNvPr id="629" name="Google Shape;629;p23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3"/>
          <p:cNvGrpSpPr/>
          <p:nvPr/>
        </p:nvGrpSpPr>
        <p:grpSpPr>
          <a:xfrm rot="5095689">
            <a:off x="-3035529" y="2642151"/>
            <a:ext cx="7377546" cy="264469"/>
            <a:chOff x="3250908" y="1689304"/>
            <a:chExt cx="3550420" cy="127275"/>
          </a:xfrm>
        </p:grpSpPr>
        <p:sp>
          <p:nvSpPr>
            <p:cNvPr id="647" name="Google Shape;647;p23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4"/>
          <p:cNvGrpSpPr/>
          <p:nvPr/>
        </p:nvGrpSpPr>
        <p:grpSpPr>
          <a:xfrm rot="-2069467">
            <a:off x="2925478" y="4826287"/>
            <a:ext cx="10126331" cy="264451"/>
            <a:chOff x="740518" y="4344079"/>
            <a:chExt cx="10127732" cy="264487"/>
          </a:xfrm>
        </p:grpSpPr>
        <p:sp>
          <p:nvSpPr>
            <p:cNvPr id="658" name="Google Shape;658;p24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flipH="1" rot="-2091768">
            <a:off x="-1564952" y="-168143"/>
            <a:ext cx="5835666" cy="264161"/>
            <a:chOff x="2643975" y="2089449"/>
            <a:chExt cx="2760463" cy="124951"/>
          </a:xfrm>
        </p:grpSpPr>
        <p:sp>
          <p:nvSpPr>
            <p:cNvPr id="676" name="Google Shape;676;p24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24"/>
          <p:cNvSpPr txBox="1"/>
          <p:nvPr>
            <p:ph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25"/>
          <p:cNvGrpSpPr/>
          <p:nvPr/>
        </p:nvGrpSpPr>
        <p:grpSpPr>
          <a:xfrm flipH="1" rot="3817806">
            <a:off x="6018303" y="772820"/>
            <a:ext cx="5835224" cy="264163"/>
            <a:chOff x="2643975" y="2089449"/>
            <a:chExt cx="2760463" cy="124951"/>
          </a:xfrm>
        </p:grpSpPr>
        <p:sp>
          <p:nvSpPr>
            <p:cNvPr id="688" name="Google Shape;688;p25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25"/>
          <p:cNvGrpSpPr/>
          <p:nvPr/>
        </p:nvGrpSpPr>
        <p:grpSpPr>
          <a:xfrm flipH="1" rot="-6772078">
            <a:off x="-2820430" y="4209361"/>
            <a:ext cx="5835483" cy="264167"/>
            <a:chOff x="2643975" y="2089449"/>
            <a:chExt cx="2760463" cy="124951"/>
          </a:xfrm>
        </p:grpSpPr>
        <p:sp>
          <p:nvSpPr>
            <p:cNvPr id="698" name="Google Shape;698;p25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25"/>
          <p:cNvSpPr txBox="1"/>
          <p:nvPr>
            <p:ph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6"/>
          <p:cNvSpPr txBox="1"/>
          <p:nvPr>
            <p:ph type="title"/>
          </p:nvPr>
        </p:nvSpPr>
        <p:spPr>
          <a:xfrm>
            <a:off x="4570000" y="539500"/>
            <a:ext cx="383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710" name="Google Shape;710;p26"/>
          <p:cNvGrpSpPr/>
          <p:nvPr/>
        </p:nvGrpSpPr>
        <p:grpSpPr>
          <a:xfrm flipH="1" rot="-8845442">
            <a:off x="5275053" y="108264"/>
            <a:ext cx="5835547" cy="264169"/>
            <a:chOff x="2643975" y="2089449"/>
            <a:chExt cx="2760463" cy="124951"/>
          </a:xfrm>
        </p:grpSpPr>
        <p:sp>
          <p:nvSpPr>
            <p:cNvPr id="711" name="Google Shape;711;p26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2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7"/>
          <p:cNvSpPr txBox="1"/>
          <p:nvPr>
            <p:ph type="title"/>
          </p:nvPr>
        </p:nvSpPr>
        <p:spPr>
          <a:xfrm>
            <a:off x="713225" y="539500"/>
            <a:ext cx="383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722" name="Google Shape;722;p27"/>
          <p:cNvGrpSpPr/>
          <p:nvPr/>
        </p:nvGrpSpPr>
        <p:grpSpPr>
          <a:xfrm flipH="1" rot="5400000">
            <a:off x="-2582338" y="2415006"/>
            <a:ext cx="5835343" cy="264172"/>
            <a:chOff x="2643975" y="2089449"/>
            <a:chExt cx="2760463" cy="124951"/>
          </a:xfrm>
        </p:grpSpPr>
        <p:sp>
          <p:nvSpPr>
            <p:cNvPr id="723" name="Google Shape;723;p27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8"/>
          <p:cNvSpPr txBox="1"/>
          <p:nvPr>
            <p:ph type="title"/>
          </p:nvPr>
        </p:nvSpPr>
        <p:spPr>
          <a:xfrm>
            <a:off x="713225" y="541979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734" name="Google Shape;734;p28"/>
          <p:cNvGrpSpPr/>
          <p:nvPr/>
        </p:nvGrpSpPr>
        <p:grpSpPr>
          <a:xfrm rot="4437752">
            <a:off x="3870783" y="1686426"/>
            <a:ext cx="10128984" cy="264520"/>
            <a:chOff x="740518" y="4344079"/>
            <a:chExt cx="10127732" cy="264487"/>
          </a:xfrm>
        </p:grpSpPr>
        <p:sp>
          <p:nvSpPr>
            <p:cNvPr id="735" name="Google Shape;735;p28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28"/>
          <p:cNvGrpSpPr/>
          <p:nvPr/>
        </p:nvGrpSpPr>
        <p:grpSpPr>
          <a:xfrm flipH="1" rot="3742963">
            <a:off x="-2394598" y="4123390"/>
            <a:ext cx="5835186" cy="264161"/>
            <a:chOff x="2643975" y="2089449"/>
            <a:chExt cx="2760463" cy="124951"/>
          </a:xfrm>
        </p:grpSpPr>
        <p:sp>
          <p:nvSpPr>
            <p:cNvPr id="753" name="Google Shape;753;p28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9"/>
          <p:cNvSpPr txBox="1"/>
          <p:nvPr>
            <p:ph type="ctrTitle"/>
          </p:nvPr>
        </p:nvSpPr>
        <p:spPr>
          <a:xfrm>
            <a:off x="718100" y="93103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4" name="Google Shape;764;p29"/>
          <p:cNvSpPr txBox="1"/>
          <p:nvPr>
            <p:ph idx="1" type="subTitle"/>
          </p:nvPr>
        </p:nvSpPr>
        <p:spPr>
          <a:xfrm>
            <a:off x="713225" y="1946810"/>
            <a:ext cx="42939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65" name="Google Shape;765;p29"/>
          <p:cNvGrpSpPr/>
          <p:nvPr/>
        </p:nvGrpSpPr>
        <p:grpSpPr>
          <a:xfrm flipH="1" rot="-1446154">
            <a:off x="4643000" y="4219008"/>
            <a:ext cx="5835641" cy="264164"/>
            <a:chOff x="2643975" y="2089449"/>
            <a:chExt cx="2760463" cy="124951"/>
          </a:xfrm>
        </p:grpSpPr>
        <p:sp>
          <p:nvSpPr>
            <p:cNvPr id="766" name="Google Shape;766;p29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29"/>
          <p:cNvSpPr txBox="1"/>
          <p:nvPr/>
        </p:nvSpPr>
        <p:spPr>
          <a:xfrm>
            <a:off x="713225" y="4329875"/>
            <a:ext cx="4293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Slidesgo, including icons by Flaticon and infographics &amp; images by Freepik.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76" name="Google Shape;776;p29"/>
          <p:cNvGrpSpPr/>
          <p:nvPr/>
        </p:nvGrpSpPr>
        <p:grpSpPr>
          <a:xfrm rot="5941628">
            <a:off x="3003021" y="1942871"/>
            <a:ext cx="10127587" cy="264483"/>
            <a:chOff x="740518" y="4344079"/>
            <a:chExt cx="10127732" cy="264487"/>
          </a:xfrm>
        </p:grpSpPr>
        <p:sp>
          <p:nvSpPr>
            <p:cNvPr id="777" name="Google Shape;777;p29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4" name="Google Shape;794;p29"/>
          <p:cNvCxnSpPr/>
          <p:nvPr/>
        </p:nvCxnSpPr>
        <p:spPr>
          <a:xfrm>
            <a:off x="693821" y="536225"/>
            <a:ext cx="53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idx="1" type="body"/>
          </p:nvPr>
        </p:nvSpPr>
        <p:spPr>
          <a:xfrm>
            <a:off x="720000" y="1304800"/>
            <a:ext cx="7683600" cy="3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 sz="11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xygen"/>
              <a:buChar char="○"/>
              <a:defRPr sz="11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type="title"/>
          </p:nvPr>
        </p:nvSpPr>
        <p:spPr>
          <a:xfrm>
            <a:off x="713100" y="539500"/>
            <a:ext cx="7717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76" name="Google Shape;76;p4"/>
          <p:cNvGrpSpPr/>
          <p:nvPr/>
        </p:nvGrpSpPr>
        <p:grpSpPr>
          <a:xfrm flipH="1" rot="-4093123">
            <a:off x="5687691" y="4075511"/>
            <a:ext cx="5835395" cy="264167"/>
            <a:chOff x="2643975" y="2089449"/>
            <a:chExt cx="2760463" cy="124951"/>
          </a:xfrm>
        </p:grpSpPr>
        <p:sp>
          <p:nvSpPr>
            <p:cNvPr id="77" name="Google Shape;77;p4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4"/>
          <p:cNvGrpSpPr/>
          <p:nvPr/>
        </p:nvGrpSpPr>
        <p:grpSpPr>
          <a:xfrm rot="9184716">
            <a:off x="5255768" y="4131284"/>
            <a:ext cx="7378156" cy="264490"/>
            <a:chOff x="3250908" y="1689304"/>
            <a:chExt cx="3550420" cy="127275"/>
          </a:xfrm>
        </p:grpSpPr>
        <p:sp>
          <p:nvSpPr>
            <p:cNvPr id="87" name="Google Shape;87;p4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31"/>
          <p:cNvGrpSpPr/>
          <p:nvPr/>
        </p:nvGrpSpPr>
        <p:grpSpPr>
          <a:xfrm rot="-9478024">
            <a:off x="4247016" y="-213219"/>
            <a:ext cx="5835288" cy="264170"/>
            <a:chOff x="2643975" y="2089449"/>
            <a:chExt cx="2760463" cy="124951"/>
          </a:xfrm>
        </p:grpSpPr>
        <p:sp>
          <p:nvSpPr>
            <p:cNvPr id="798" name="Google Shape;798;p31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1"/>
          <p:cNvGrpSpPr/>
          <p:nvPr/>
        </p:nvGrpSpPr>
        <p:grpSpPr>
          <a:xfrm rot="5567562">
            <a:off x="5552480" y="2369563"/>
            <a:ext cx="5835649" cy="264163"/>
            <a:chOff x="2643975" y="2089449"/>
            <a:chExt cx="2760463" cy="124951"/>
          </a:xfrm>
        </p:grpSpPr>
        <p:sp>
          <p:nvSpPr>
            <p:cNvPr id="808" name="Google Shape;808;p31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1"/>
          <p:cNvGrpSpPr/>
          <p:nvPr/>
        </p:nvGrpSpPr>
        <p:grpSpPr>
          <a:xfrm flipH="1" rot="-6236005">
            <a:off x="-4491053" y="1933622"/>
            <a:ext cx="10127980" cy="264494"/>
            <a:chOff x="740518" y="4344079"/>
            <a:chExt cx="10127732" cy="264487"/>
          </a:xfrm>
        </p:grpSpPr>
        <p:sp>
          <p:nvSpPr>
            <p:cNvPr id="818" name="Google Shape;818;p31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32"/>
          <p:cNvGrpSpPr/>
          <p:nvPr/>
        </p:nvGrpSpPr>
        <p:grpSpPr>
          <a:xfrm rot="-9478024">
            <a:off x="4247016" y="-213219"/>
            <a:ext cx="5835288" cy="264170"/>
            <a:chOff x="2643975" y="2089449"/>
            <a:chExt cx="2760463" cy="124951"/>
          </a:xfrm>
        </p:grpSpPr>
        <p:sp>
          <p:nvSpPr>
            <p:cNvPr id="837" name="Google Shape;837;p32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2"/>
          <p:cNvGrpSpPr/>
          <p:nvPr/>
        </p:nvGrpSpPr>
        <p:grpSpPr>
          <a:xfrm rot="331244">
            <a:off x="-1404461" y="5121213"/>
            <a:ext cx="10127107" cy="264471"/>
            <a:chOff x="740518" y="4344079"/>
            <a:chExt cx="10127732" cy="264487"/>
          </a:xfrm>
        </p:grpSpPr>
        <p:sp>
          <p:nvSpPr>
            <p:cNvPr id="847" name="Google Shape;847;p32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32"/>
          <p:cNvGrpSpPr/>
          <p:nvPr/>
        </p:nvGrpSpPr>
        <p:grpSpPr>
          <a:xfrm flipH="1" rot="-6313924">
            <a:off x="6106820" y="1857333"/>
            <a:ext cx="5835521" cy="264165"/>
            <a:chOff x="2643975" y="2089449"/>
            <a:chExt cx="2760463" cy="124951"/>
          </a:xfrm>
        </p:grpSpPr>
        <p:sp>
          <p:nvSpPr>
            <p:cNvPr id="865" name="Google Shape;865;p32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33"/>
          <p:cNvGrpSpPr/>
          <p:nvPr/>
        </p:nvGrpSpPr>
        <p:grpSpPr>
          <a:xfrm rot="4567250">
            <a:off x="-4847172" y="3687782"/>
            <a:ext cx="10124563" cy="264404"/>
            <a:chOff x="740518" y="4344079"/>
            <a:chExt cx="10127732" cy="264487"/>
          </a:xfrm>
        </p:grpSpPr>
        <p:sp>
          <p:nvSpPr>
            <p:cNvPr id="876" name="Google Shape;876;p33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33"/>
          <p:cNvGrpSpPr/>
          <p:nvPr/>
        </p:nvGrpSpPr>
        <p:grpSpPr>
          <a:xfrm rot="4326445">
            <a:off x="4800662" y="1771725"/>
            <a:ext cx="7377416" cy="264464"/>
            <a:chOff x="3250908" y="1689304"/>
            <a:chExt cx="3550420" cy="127275"/>
          </a:xfrm>
        </p:grpSpPr>
        <p:sp>
          <p:nvSpPr>
            <p:cNvPr id="894" name="Google Shape;894;p33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33"/>
          <p:cNvGrpSpPr/>
          <p:nvPr/>
        </p:nvGrpSpPr>
        <p:grpSpPr>
          <a:xfrm flipH="1" rot="9900438">
            <a:off x="4383031" y="4549432"/>
            <a:ext cx="5835799" cy="264165"/>
            <a:chOff x="2643975" y="2089449"/>
            <a:chExt cx="2760463" cy="124951"/>
          </a:xfrm>
        </p:grpSpPr>
        <p:sp>
          <p:nvSpPr>
            <p:cNvPr id="904" name="Google Shape;904;p33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idx="1" type="subTitle"/>
          </p:nvPr>
        </p:nvSpPr>
        <p:spPr>
          <a:xfrm>
            <a:off x="713225" y="2909703"/>
            <a:ext cx="19314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b="1" sz="2000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2" type="subTitle"/>
          </p:nvPr>
        </p:nvSpPr>
        <p:spPr>
          <a:xfrm>
            <a:off x="2923400" y="2909674"/>
            <a:ext cx="19314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b="1" sz="2000"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Spartan"/>
              <a:buNone/>
              <a:defRPr b="1" sz="25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99" name="Google Shape;99;p5"/>
          <p:cNvSpPr txBox="1"/>
          <p:nvPr>
            <p:ph idx="3" type="subTitle"/>
          </p:nvPr>
        </p:nvSpPr>
        <p:spPr>
          <a:xfrm>
            <a:off x="713223" y="3231452"/>
            <a:ext cx="1931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4" type="subTitle"/>
          </p:nvPr>
        </p:nvSpPr>
        <p:spPr>
          <a:xfrm>
            <a:off x="2923400" y="3231401"/>
            <a:ext cx="1931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713225" y="539500"/>
            <a:ext cx="38589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102" name="Google Shape;102;p5"/>
          <p:cNvGrpSpPr/>
          <p:nvPr/>
        </p:nvGrpSpPr>
        <p:grpSpPr>
          <a:xfrm rot="5183597">
            <a:off x="-4800512" y="2836159"/>
            <a:ext cx="10126521" cy="264456"/>
            <a:chOff x="740518" y="4344079"/>
            <a:chExt cx="10127732" cy="264487"/>
          </a:xfrm>
        </p:grpSpPr>
        <p:sp>
          <p:nvSpPr>
            <p:cNvPr id="103" name="Google Shape;103;p5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122" name="Google Shape;122;p6"/>
          <p:cNvGrpSpPr/>
          <p:nvPr/>
        </p:nvGrpSpPr>
        <p:grpSpPr>
          <a:xfrm flipH="1" rot="9478024">
            <a:off x="5434472" y="5017306"/>
            <a:ext cx="5835288" cy="264170"/>
            <a:chOff x="2643975" y="2089449"/>
            <a:chExt cx="2760463" cy="124951"/>
          </a:xfrm>
        </p:grpSpPr>
        <p:sp>
          <p:nvSpPr>
            <p:cNvPr id="123" name="Google Shape;123;p6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6"/>
          <p:cNvGrpSpPr/>
          <p:nvPr/>
        </p:nvGrpSpPr>
        <p:grpSpPr>
          <a:xfrm rot="4718235">
            <a:off x="3654475" y="407276"/>
            <a:ext cx="10126705" cy="264460"/>
            <a:chOff x="740518" y="4344079"/>
            <a:chExt cx="10127732" cy="264487"/>
          </a:xfrm>
        </p:grpSpPr>
        <p:sp>
          <p:nvSpPr>
            <p:cNvPr id="133" name="Google Shape;133;p6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6"/>
          <p:cNvGrpSpPr/>
          <p:nvPr/>
        </p:nvGrpSpPr>
        <p:grpSpPr>
          <a:xfrm flipH="1" rot="-5862900">
            <a:off x="-3012712" y="2869833"/>
            <a:ext cx="5835719" cy="264169"/>
            <a:chOff x="2643975" y="2089449"/>
            <a:chExt cx="2760463" cy="124951"/>
          </a:xfrm>
        </p:grpSpPr>
        <p:sp>
          <p:nvSpPr>
            <p:cNvPr id="151" name="Google Shape;151;p6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4638675" y="1397975"/>
            <a:ext cx="3437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7"/>
          <p:cNvSpPr txBox="1"/>
          <p:nvPr>
            <p:ph idx="1" type="subTitle"/>
          </p:nvPr>
        </p:nvSpPr>
        <p:spPr>
          <a:xfrm>
            <a:off x="4638675" y="2146525"/>
            <a:ext cx="37839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3" name="Google Shape;163;p7"/>
          <p:cNvGrpSpPr/>
          <p:nvPr/>
        </p:nvGrpSpPr>
        <p:grpSpPr>
          <a:xfrm rot="3589671">
            <a:off x="5460257" y="27686"/>
            <a:ext cx="5835640" cy="264168"/>
            <a:chOff x="2643975" y="2089449"/>
            <a:chExt cx="2760463" cy="124951"/>
          </a:xfrm>
        </p:grpSpPr>
        <p:sp>
          <p:nvSpPr>
            <p:cNvPr id="164" name="Google Shape;164;p7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7"/>
          <p:cNvGrpSpPr/>
          <p:nvPr/>
        </p:nvGrpSpPr>
        <p:grpSpPr>
          <a:xfrm rot="-686350">
            <a:off x="2815022" y="4552538"/>
            <a:ext cx="10126329" cy="264451"/>
            <a:chOff x="740518" y="4344079"/>
            <a:chExt cx="10127732" cy="264487"/>
          </a:xfrm>
        </p:grpSpPr>
        <p:sp>
          <p:nvSpPr>
            <p:cNvPr id="174" name="Google Shape;174;p7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726750" y="1211100"/>
            <a:ext cx="7690500" cy="27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93" name="Google Shape;193;p8"/>
          <p:cNvGrpSpPr/>
          <p:nvPr/>
        </p:nvGrpSpPr>
        <p:grpSpPr>
          <a:xfrm rot="5567562">
            <a:off x="5952093" y="2543363"/>
            <a:ext cx="5835649" cy="264163"/>
            <a:chOff x="2643975" y="2089449"/>
            <a:chExt cx="2760463" cy="124951"/>
          </a:xfrm>
        </p:grpSpPr>
        <p:sp>
          <p:nvSpPr>
            <p:cNvPr id="194" name="Google Shape;194;p8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8"/>
          <p:cNvGrpSpPr/>
          <p:nvPr/>
        </p:nvGrpSpPr>
        <p:grpSpPr>
          <a:xfrm rot="-9478024">
            <a:off x="-1427696" y="4683931"/>
            <a:ext cx="5835288" cy="264170"/>
            <a:chOff x="2643975" y="2089449"/>
            <a:chExt cx="2760463" cy="124951"/>
          </a:xfrm>
        </p:grpSpPr>
        <p:sp>
          <p:nvSpPr>
            <p:cNvPr id="204" name="Google Shape;204;p8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3" name="Google Shape;213;p8"/>
          <p:cNvCxnSpPr/>
          <p:nvPr/>
        </p:nvCxnSpPr>
        <p:spPr>
          <a:xfrm>
            <a:off x="693821" y="536225"/>
            <a:ext cx="53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720000" y="1517000"/>
            <a:ext cx="3642600" cy="1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9"/>
          <p:cNvSpPr txBox="1"/>
          <p:nvPr>
            <p:ph idx="1" type="subTitle"/>
          </p:nvPr>
        </p:nvSpPr>
        <p:spPr>
          <a:xfrm>
            <a:off x="720000" y="2858350"/>
            <a:ext cx="36426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7" name="Google Shape;217;p9"/>
          <p:cNvGrpSpPr/>
          <p:nvPr/>
        </p:nvGrpSpPr>
        <p:grpSpPr>
          <a:xfrm rot="-1627427">
            <a:off x="-4178487" y="402988"/>
            <a:ext cx="10125188" cy="264421"/>
            <a:chOff x="740518" y="4344079"/>
            <a:chExt cx="10127732" cy="264487"/>
          </a:xfrm>
        </p:grpSpPr>
        <p:sp>
          <p:nvSpPr>
            <p:cNvPr id="218" name="Google Shape;218;p9"/>
            <p:cNvSpPr/>
            <p:nvPr/>
          </p:nvSpPr>
          <p:spPr>
            <a:xfrm rot="10800000">
              <a:off x="740518" y="4344079"/>
              <a:ext cx="10127732" cy="260646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 rot="10800000">
              <a:off x="1035753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10800000">
              <a:off x="9729962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 rot="10800000">
              <a:off x="9102390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 rot="10800000">
              <a:off x="8473831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8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 rot="10800000">
              <a:off x="78462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10800000">
              <a:off x="7218686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 rot="10800000">
              <a:off x="6591114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 rot="10800000">
              <a:off x="5963489" y="4348895"/>
              <a:ext cx="391949" cy="259671"/>
            </a:xfrm>
            <a:custGeom>
              <a:rect b="b" l="l" r="r" t="t"/>
              <a:pathLst>
                <a:path extrusionOk="0" h="4998" w="7544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4" y="4998"/>
                  </a:lnTo>
                  <a:lnTo>
                    <a:pt x="7543" y="2490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 rot="10800000">
              <a:off x="5334930" y="4348895"/>
              <a:ext cx="392884" cy="259671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10800000">
              <a:off x="4707358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 rot="10800000">
              <a:off x="4079785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 rot="10800000">
              <a:off x="3452213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 rot="10800000">
              <a:off x="282464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10800000">
              <a:off x="2196133" y="4348895"/>
              <a:ext cx="392832" cy="259671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 rot="10800000">
              <a:off x="1568561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 rot="10800000">
              <a:off x="940989" y="4348895"/>
              <a:ext cx="391897" cy="259671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9"/>
          <p:cNvGrpSpPr/>
          <p:nvPr/>
        </p:nvGrpSpPr>
        <p:grpSpPr>
          <a:xfrm rot="-3728555">
            <a:off x="-3356690" y="620233"/>
            <a:ext cx="7377826" cy="264479"/>
            <a:chOff x="3250908" y="1689304"/>
            <a:chExt cx="3550420" cy="127275"/>
          </a:xfrm>
        </p:grpSpPr>
        <p:sp>
          <p:nvSpPr>
            <p:cNvPr id="236" name="Google Shape;236;p9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title"/>
          </p:nvPr>
        </p:nvSpPr>
        <p:spPr>
          <a:xfrm>
            <a:off x="713225" y="1054475"/>
            <a:ext cx="33984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7" name="Google Shape;247;p10"/>
          <p:cNvGrpSpPr/>
          <p:nvPr/>
        </p:nvGrpSpPr>
        <p:grpSpPr>
          <a:xfrm rot="-1876379">
            <a:off x="3319219" y="5091852"/>
            <a:ext cx="7378296" cy="264495"/>
            <a:chOff x="3250908" y="1689304"/>
            <a:chExt cx="3550420" cy="127275"/>
          </a:xfrm>
        </p:grpSpPr>
        <p:sp>
          <p:nvSpPr>
            <p:cNvPr id="248" name="Google Shape;248;p10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0"/>
          <p:cNvGrpSpPr/>
          <p:nvPr/>
        </p:nvGrpSpPr>
        <p:grpSpPr>
          <a:xfrm rot="1681284">
            <a:off x="4949480" y="589625"/>
            <a:ext cx="7378173" cy="264491"/>
            <a:chOff x="3250908" y="1689304"/>
            <a:chExt cx="3550420" cy="127275"/>
          </a:xfrm>
        </p:grpSpPr>
        <p:sp>
          <p:nvSpPr>
            <p:cNvPr id="258" name="Google Shape;258;p10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10"/>
          <p:cNvGrpSpPr/>
          <p:nvPr/>
        </p:nvGrpSpPr>
        <p:grpSpPr>
          <a:xfrm flipH="1" rot="-7045615">
            <a:off x="6142660" y="1081709"/>
            <a:ext cx="5835356" cy="264181"/>
            <a:chOff x="2643975" y="2089449"/>
            <a:chExt cx="2760463" cy="124951"/>
          </a:xfrm>
        </p:grpSpPr>
        <p:sp>
          <p:nvSpPr>
            <p:cNvPr id="268" name="Google Shape;268;p10"/>
            <p:cNvSpPr/>
            <p:nvPr/>
          </p:nvSpPr>
          <p:spPr>
            <a:xfrm>
              <a:off x="2643975" y="2089449"/>
              <a:ext cx="2760463" cy="124950"/>
            </a:xfrm>
            <a:custGeom>
              <a:rect b="b" l="l" r="r" t="t"/>
              <a:pathLst>
                <a:path extrusionOk="0" h="4998" w="255362">
                  <a:moveTo>
                    <a:pt x="1" y="1"/>
                  </a:moveTo>
                  <a:lnTo>
                    <a:pt x="1" y="4998"/>
                  </a:lnTo>
                  <a:lnTo>
                    <a:pt x="255361" y="4998"/>
                  </a:lnTo>
                  <a:lnTo>
                    <a:pt x="255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301935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319685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3743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5518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4253925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4431425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4608900" y="2089450"/>
              <a:ext cx="243450" cy="124950"/>
            </a:xfrm>
            <a:custGeom>
              <a:rect b="b" l="l" r="r" t="t"/>
              <a:pathLst>
                <a:path extrusionOk="0" h="4998" w="9738">
                  <a:moveTo>
                    <a:pt x="5017" y="1"/>
                  </a:moveTo>
                  <a:lnTo>
                    <a:pt x="1" y="4998"/>
                  </a:lnTo>
                  <a:lnTo>
                    <a:pt x="4722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4786400" y="2089450"/>
              <a:ext cx="243425" cy="124950"/>
            </a:xfrm>
            <a:custGeom>
              <a:rect b="b" l="l" r="r" t="t"/>
              <a:pathLst>
                <a:path extrusionOk="0" h="4998" w="9737">
                  <a:moveTo>
                    <a:pt x="5016" y="1"/>
                  </a:moveTo>
                  <a:lnTo>
                    <a:pt x="0" y="4998"/>
                  </a:lnTo>
                  <a:lnTo>
                    <a:pt x="4721" y="4998"/>
                  </a:lnTo>
                  <a:lnTo>
                    <a:pt x="9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500"/>
            <a:ext cx="77178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rtan"/>
              <a:buNone/>
              <a:defRPr b="1" sz="3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8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onlineprinters.de/magazin/typografie-grundlagen/" TargetMode="External"/><Relationship Id="rId4" Type="http://schemas.openxmlformats.org/officeDocument/2006/relationships/hyperlink" Target="https://www.forschung-und-lehre.de/forschung/warum-berners-lee-vor-seiner-eigenen-erfindung-warnt-1591/" TargetMode="External"/><Relationship Id="rId9" Type="http://schemas.openxmlformats.org/officeDocument/2006/relationships/hyperlink" Target="https://www.freecodecamp.org/news/the-relationship-between-html-css-and-javascript-explained-by-building-a-city-a73a69c6343/" TargetMode="External"/><Relationship Id="rId5" Type="http://schemas.openxmlformats.org/officeDocument/2006/relationships/hyperlink" Target="https://www.digi.no/artikler/derfor-er-hakon-wium-lie-pirat/204835" TargetMode="External"/><Relationship Id="rId6" Type="http://schemas.openxmlformats.org/officeDocument/2006/relationships/hyperlink" Target="https://de.wikipedia.org/wiki/Brendan_Eich#/media/Datei:Brendan_Eich_Mozilla_Foundation_official_photo.jpg" TargetMode="External"/><Relationship Id="rId7" Type="http://schemas.openxmlformats.org/officeDocument/2006/relationships/hyperlink" Target="https://www.nau.ch/lifestyle/food/apfel-verlieren-wertvolle-vitamine-bei-langer-lagerung-65746904" TargetMode="External"/><Relationship Id="rId8" Type="http://schemas.openxmlformats.org/officeDocument/2006/relationships/hyperlink" Target="https://fallout.fandom.com/de/wiki/Das_%C3%96dland-%C3%9Cberlebenshandbuch_(Quest)?file=16_The_Wasteland_Survival_Guide.png" TargetMode="External"/><Relationship Id="rId11" Type="http://schemas.openxmlformats.org/officeDocument/2006/relationships/hyperlink" Target="https://de.wikipedia.org/wiki/Datei:Google_Chrome_icon_(September_2014).svg" TargetMode="External"/><Relationship Id="rId10" Type="http://schemas.openxmlformats.org/officeDocument/2006/relationships/hyperlink" Target="https://www.google.com/search?q=Wie+funktioniert+ein+Browser&amp;tbm=isch&amp;ved=2ahUKEwj8lojKyunxAhVIxqQKHQ70CmEQ2-cCegQIABAA&amp;oq=Wie+funktioniert+ein+Browser&amp;gs_lcp=CgNpbWcQAzICCAA6BAgjECc6BQgAELEDOggIABCxAxCDAToGCAAQCBAeOgYIABAKEBg6BAgAEBhQ3rcJWMSLCmCXjQpoA3AAeACAAVSIAaERkgECMzGYAQCgAQGqAQtnd3Mtd2l6LWltZ8ABAQ&amp;sclient=img&amp;ei=yobyYPyJKciMkwWO6KuIBg&amp;bih=937&amp;biw=1920&amp;rlz=1C1CHBF_deDE914DE914#imgrc=oLj9nRz3KlFqgM" TargetMode="External"/><Relationship Id="rId13" Type="http://schemas.openxmlformats.org/officeDocument/2006/relationships/hyperlink" Target="https://www.netzwelt.de/picture/index.html#181896" TargetMode="External"/><Relationship Id="rId12" Type="http://schemas.openxmlformats.org/officeDocument/2006/relationships/hyperlink" Target="https://de.m.wikipedia.org/wiki/Datei:Mozilla_Firefox_logo_2013.svg" TargetMode="External"/><Relationship Id="rId15" Type="http://schemas.openxmlformats.org/officeDocument/2006/relationships/hyperlink" Target="https://2.bp.blogspot.com/-v4RC2kXNYm0/V1iD4W2TPCI/AAAAAAAAHgI/wCCU0rRx1q4EJHgf8qvkQjVSk0m91G-OgCLcB/s1600/a9.jpg" TargetMode="External"/><Relationship Id="rId14" Type="http://schemas.openxmlformats.org/officeDocument/2006/relationships/hyperlink" Target="https://www.techadvisor.com/how-to/windows/how-use-internet-explorer-in-windows-10-3682583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4"/>
          <p:cNvSpPr txBox="1"/>
          <p:nvPr>
            <p:ph type="ctrTitle"/>
          </p:nvPr>
        </p:nvSpPr>
        <p:spPr>
          <a:xfrm>
            <a:off x="713175" y="1038900"/>
            <a:ext cx="6314100" cy="23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Websprachen</a:t>
            </a:r>
            <a:endParaRPr/>
          </a:p>
        </p:txBody>
      </p:sp>
      <p:sp>
        <p:nvSpPr>
          <p:cNvPr id="918" name="Google Shape;918;p34"/>
          <p:cNvSpPr txBox="1"/>
          <p:nvPr>
            <p:ph idx="1" type="subTitle"/>
          </p:nvPr>
        </p:nvSpPr>
        <p:spPr>
          <a:xfrm>
            <a:off x="713175" y="3399125"/>
            <a:ext cx="3858900" cy="9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Funktion &amp; </a:t>
            </a:r>
            <a:r>
              <a:rPr lang="en"/>
              <a:t>Verwendung</a:t>
            </a:r>
            <a:endParaRPr/>
          </a:p>
        </p:txBody>
      </p:sp>
      <p:sp>
        <p:nvSpPr>
          <p:cNvPr id="919" name="Google Shape;919;p34"/>
          <p:cNvSpPr txBox="1"/>
          <p:nvPr>
            <p:ph type="ctrTitle"/>
          </p:nvPr>
        </p:nvSpPr>
        <p:spPr>
          <a:xfrm>
            <a:off x="617621" y="173250"/>
            <a:ext cx="36324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David Melamed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3"/>
          <p:cNvSpPr txBox="1"/>
          <p:nvPr>
            <p:ph type="title"/>
          </p:nvPr>
        </p:nvSpPr>
        <p:spPr>
          <a:xfrm>
            <a:off x="713225" y="539500"/>
            <a:ext cx="38589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 wird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geschrieben?</a:t>
            </a:r>
            <a:endParaRPr/>
          </a:p>
        </p:txBody>
      </p:sp>
      <p:sp>
        <p:nvSpPr>
          <p:cNvPr id="1038" name="Google Shape;1038;p43"/>
          <p:cNvSpPr txBox="1"/>
          <p:nvPr>
            <p:ph idx="3" type="subTitle"/>
          </p:nvPr>
        </p:nvSpPr>
        <p:spPr>
          <a:xfrm>
            <a:off x="713223" y="3231452"/>
            <a:ext cx="1931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Beginnt mit Punkt, endet mit </a:t>
            </a:r>
            <a:r>
              <a:rPr lang="en"/>
              <a:t>Sprachkürzel</a:t>
            </a:r>
            <a:r>
              <a:rPr lang="en"/>
              <a:t>.</a:t>
            </a:r>
            <a:endParaRPr/>
          </a:p>
        </p:txBody>
      </p:sp>
      <p:sp>
        <p:nvSpPr>
          <p:cNvPr id="1039" name="Google Shape;1039;p43"/>
          <p:cNvSpPr txBox="1"/>
          <p:nvPr>
            <p:ph idx="1" type="subTitle"/>
          </p:nvPr>
        </p:nvSpPr>
        <p:spPr>
          <a:xfrm>
            <a:off x="713225" y="2909703"/>
            <a:ext cx="19314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</a:t>
            </a:r>
            <a:endParaRPr/>
          </a:p>
        </p:txBody>
      </p:sp>
      <p:sp>
        <p:nvSpPr>
          <p:cNvPr id="1040" name="Google Shape;1040;p43"/>
          <p:cNvSpPr txBox="1"/>
          <p:nvPr>
            <p:ph idx="2" type="subTitle"/>
          </p:nvPr>
        </p:nvSpPr>
        <p:spPr>
          <a:xfrm>
            <a:off x="2923400" y="2909674"/>
            <a:ext cx="19314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Dateiname</a:t>
            </a:r>
            <a:endParaRPr/>
          </a:p>
        </p:txBody>
      </p:sp>
      <p:sp>
        <p:nvSpPr>
          <p:cNvPr id="1041" name="Google Shape;1041;p43"/>
          <p:cNvSpPr txBox="1"/>
          <p:nvPr>
            <p:ph idx="4" type="subTitle"/>
          </p:nvPr>
        </p:nvSpPr>
        <p:spPr>
          <a:xfrm>
            <a:off x="2923400" y="3231401"/>
            <a:ext cx="1931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sieht nur bestimmte Dateien im Ordner.</a:t>
            </a:r>
            <a:endParaRPr/>
          </a:p>
        </p:txBody>
      </p:sp>
      <p:pic>
        <p:nvPicPr>
          <p:cNvPr id="1042" name="Google Shape;1042;p43"/>
          <p:cNvPicPr preferRelativeResize="0"/>
          <p:nvPr/>
        </p:nvPicPr>
        <p:blipFill rotWithShape="1">
          <a:blip r:embed="rId3">
            <a:alphaModFix/>
          </a:blip>
          <a:srcRect b="7638" l="1685" r="4699" t="10748"/>
          <a:stretch/>
        </p:blipFill>
        <p:spPr>
          <a:xfrm>
            <a:off x="5213750" y="-11350"/>
            <a:ext cx="39302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3" name="Google Shape;1043;p43"/>
          <p:cNvGrpSpPr/>
          <p:nvPr/>
        </p:nvGrpSpPr>
        <p:grpSpPr>
          <a:xfrm>
            <a:off x="3056237" y="2393696"/>
            <a:ext cx="360109" cy="358199"/>
            <a:chOff x="-47160325" y="1974175"/>
            <a:chExt cx="301700" cy="300100"/>
          </a:xfrm>
        </p:grpSpPr>
        <p:sp>
          <p:nvSpPr>
            <p:cNvPr id="1044" name="Google Shape;1044;p43"/>
            <p:cNvSpPr/>
            <p:nvPr/>
          </p:nvSpPr>
          <p:spPr>
            <a:xfrm>
              <a:off x="-47160325" y="1974175"/>
              <a:ext cx="301700" cy="300100"/>
            </a:xfrm>
            <a:custGeom>
              <a:rect b="b" l="l" r="r" t="t"/>
              <a:pathLst>
                <a:path extrusionOk="0" h="12004" w="12068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-47070525" y="21151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43"/>
          <p:cNvGrpSpPr/>
          <p:nvPr/>
        </p:nvGrpSpPr>
        <p:grpSpPr>
          <a:xfrm rot="1800061">
            <a:off x="4694020" y="137469"/>
            <a:ext cx="7378256" cy="264494"/>
            <a:chOff x="3250908" y="1689304"/>
            <a:chExt cx="3550420" cy="127275"/>
          </a:xfrm>
        </p:grpSpPr>
        <p:sp>
          <p:nvSpPr>
            <p:cNvPr id="1047" name="Google Shape;1047;p43"/>
            <p:cNvSpPr/>
            <p:nvPr/>
          </p:nvSpPr>
          <p:spPr>
            <a:xfrm>
              <a:off x="3250908" y="1691154"/>
              <a:ext cx="3550420" cy="125425"/>
            </a:xfrm>
            <a:custGeom>
              <a:rect b="b" l="l" r="r" t="t"/>
              <a:pathLst>
                <a:path extrusionOk="0" h="5017" w="255380">
                  <a:moveTo>
                    <a:pt x="1" y="0"/>
                  </a:moveTo>
                  <a:lnTo>
                    <a:pt x="1" y="5016"/>
                  </a:lnTo>
                  <a:lnTo>
                    <a:pt x="255380" y="5016"/>
                  </a:lnTo>
                  <a:lnTo>
                    <a:pt x="255380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3630649" y="1689304"/>
              <a:ext cx="189050" cy="127274"/>
            </a:xfrm>
            <a:custGeom>
              <a:rect b="b" l="l" r="r" t="t"/>
              <a:pathLst>
                <a:path extrusionOk="0" h="4998" w="7562">
                  <a:moveTo>
                    <a:pt x="19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381967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490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4008225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4" y="4998"/>
                  </a:lnTo>
                  <a:lnTo>
                    <a:pt x="7542" y="249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4196776" y="1689304"/>
              <a:ext cx="188575" cy="126762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35" y="4998"/>
                  </a:lnTo>
                  <a:lnTo>
                    <a:pt x="7542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5209154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0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42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5397703" y="1689304"/>
              <a:ext cx="189025" cy="127274"/>
            </a:xfrm>
            <a:custGeom>
              <a:rect b="b" l="l" r="r" t="t"/>
              <a:pathLst>
                <a:path extrusionOk="0" h="4998" w="7561">
                  <a:moveTo>
                    <a:pt x="19" y="1"/>
                  </a:moveTo>
                  <a:lnTo>
                    <a:pt x="2508" y="2490"/>
                  </a:lnTo>
                  <a:lnTo>
                    <a:pt x="0" y="4998"/>
                  </a:lnTo>
                  <a:lnTo>
                    <a:pt x="5053" y="4998"/>
                  </a:lnTo>
                  <a:lnTo>
                    <a:pt x="7561" y="2490"/>
                  </a:lnTo>
                  <a:lnTo>
                    <a:pt x="505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5586701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490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5775249" y="1689304"/>
              <a:ext cx="188575" cy="127274"/>
            </a:xfrm>
            <a:custGeom>
              <a:rect b="b" l="l" r="r" t="t"/>
              <a:pathLst>
                <a:path extrusionOk="0" h="4998" w="7543">
                  <a:moveTo>
                    <a:pt x="1" y="1"/>
                  </a:moveTo>
                  <a:lnTo>
                    <a:pt x="2509" y="2490"/>
                  </a:lnTo>
                  <a:lnTo>
                    <a:pt x="1" y="4998"/>
                  </a:lnTo>
                  <a:lnTo>
                    <a:pt x="5035" y="4998"/>
                  </a:lnTo>
                  <a:lnTo>
                    <a:pt x="7543" y="249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6" name="Google Shape;1056;p43"/>
          <p:cNvCxnSpPr/>
          <p:nvPr/>
        </p:nvCxnSpPr>
        <p:spPr>
          <a:xfrm>
            <a:off x="813900" y="4162625"/>
            <a:ext cx="182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43"/>
          <p:cNvCxnSpPr/>
          <p:nvPr/>
        </p:nvCxnSpPr>
        <p:spPr>
          <a:xfrm>
            <a:off x="3013825" y="4162625"/>
            <a:ext cx="185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8" name="Google Shape;10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00" y="2266952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43"/>
          <p:cNvSpPr txBox="1"/>
          <p:nvPr>
            <p:ph idx="1" type="subTitle"/>
          </p:nvPr>
        </p:nvSpPr>
        <p:spPr>
          <a:xfrm>
            <a:off x="713225" y="4380403"/>
            <a:ext cx="19314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.css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.js</a:t>
            </a:r>
            <a:endParaRPr sz="1000"/>
          </a:p>
        </p:txBody>
      </p:sp>
      <p:sp>
        <p:nvSpPr>
          <p:cNvPr id="1060" name="Google Shape;1060;p43"/>
          <p:cNvSpPr txBox="1"/>
          <p:nvPr>
            <p:ph idx="1" type="subTitle"/>
          </p:nvPr>
        </p:nvSpPr>
        <p:spPr>
          <a:xfrm>
            <a:off x="2923400" y="4380453"/>
            <a:ext cx="19314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Index.html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Style.css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script.js</a:t>
            </a:r>
            <a:endParaRPr sz="1000"/>
          </a:p>
        </p:txBody>
      </p:sp>
      <p:sp>
        <p:nvSpPr>
          <p:cNvPr id="1061" name="Google Shape;1061;p43"/>
          <p:cNvSpPr/>
          <p:nvPr/>
        </p:nvSpPr>
        <p:spPr>
          <a:xfrm>
            <a:off x="5227200" y="0"/>
            <a:ext cx="39168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512" y="1096700"/>
            <a:ext cx="3454176" cy="29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4"/>
          <p:cNvSpPr txBox="1"/>
          <p:nvPr>
            <p:ph type="title"/>
          </p:nvPr>
        </p:nvSpPr>
        <p:spPr>
          <a:xfrm>
            <a:off x="835350" y="58375"/>
            <a:ext cx="7473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Wie wird gelesen?</a:t>
            </a:r>
            <a:endParaRPr/>
          </a:p>
        </p:txBody>
      </p:sp>
      <p:pic>
        <p:nvPicPr>
          <p:cNvPr id="1068" name="Google Shape;1068;p44"/>
          <p:cNvPicPr preferRelativeResize="0"/>
          <p:nvPr/>
        </p:nvPicPr>
        <p:blipFill rotWithShape="1">
          <a:blip r:embed="rId3">
            <a:alphaModFix/>
          </a:blip>
          <a:srcRect b="0" l="2944" r="1772" t="0"/>
          <a:stretch/>
        </p:blipFill>
        <p:spPr>
          <a:xfrm>
            <a:off x="148000" y="1228250"/>
            <a:ext cx="8788775" cy="37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45"/>
          <p:cNvGrpSpPr/>
          <p:nvPr/>
        </p:nvGrpSpPr>
        <p:grpSpPr>
          <a:xfrm>
            <a:off x="3085870" y="1682067"/>
            <a:ext cx="2972243" cy="2705822"/>
            <a:chOff x="3085870" y="1682067"/>
            <a:chExt cx="2972243" cy="2705822"/>
          </a:xfrm>
        </p:grpSpPr>
        <p:sp>
          <p:nvSpPr>
            <p:cNvPr id="1074" name="Google Shape;1074;p45"/>
            <p:cNvSpPr/>
            <p:nvPr/>
          </p:nvSpPr>
          <p:spPr>
            <a:xfrm>
              <a:off x="3085870" y="1960826"/>
              <a:ext cx="500480" cy="499903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5557948" y="1960826"/>
              <a:ext cx="500164" cy="499903"/>
            </a:xfrm>
            <a:custGeom>
              <a:rect b="b" l="l" r="r" t="t"/>
              <a:pathLst>
                <a:path extrusionOk="0" h="3167" w="3167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5557948" y="3608912"/>
              <a:ext cx="500164" cy="500061"/>
            </a:xfrm>
            <a:custGeom>
              <a:rect b="b" l="l" r="r" t="t"/>
              <a:pathLst>
                <a:path extrusionOk="0" h="3168" w="3167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3085870" y="3608912"/>
              <a:ext cx="500480" cy="500061"/>
            </a:xfrm>
            <a:custGeom>
              <a:rect b="b" l="l" r="r" t="t"/>
              <a:pathLst>
                <a:path extrusionOk="0" h="3168" w="3169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3218373" y="3064496"/>
              <a:ext cx="1324085" cy="1323393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4601682" y="3064496"/>
              <a:ext cx="1324085" cy="1323393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4601682" y="1682067"/>
              <a:ext cx="1323927" cy="1323393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218373" y="1682067"/>
              <a:ext cx="1324085" cy="1323078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45"/>
          <p:cNvSpPr txBox="1"/>
          <p:nvPr>
            <p:ph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Browser</a:t>
            </a:r>
            <a:endParaRPr/>
          </a:p>
        </p:txBody>
      </p:sp>
      <p:sp>
        <p:nvSpPr>
          <p:cNvPr id="1083" name="Google Shape;1083;p45"/>
          <p:cNvSpPr txBox="1"/>
          <p:nvPr>
            <p:ph idx="4294967295" type="title"/>
          </p:nvPr>
        </p:nvSpPr>
        <p:spPr>
          <a:xfrm>
            <a:off x="6182600" y="1805425"/>
            <a:ext cx="2221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Mozilla</a:t>
            </a:r>
            <a:endParaRPr sz="2000"/>
          </a:p>
        </p:txBody>
      </p:sp>
      <p:sp>
        <p:nvSpPr>
          <p:cNvPr id="1084" name="Google Shape;1084;p45"/>
          <p:cNvSpPr txBox="1"/>
          <p:nvPr>
            <p:ph idx="4294967295" type="subTitle"/>
          </p:nvPr>
        </p:nvSpPr>
        <p:spPr>
          <a:xfrm>
            <a:off x="6182600" y="2177173"/>
            <a:ext cx="22212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Vorreiter mit        Chrome mit mehr Sicherheitsaspekten.</a:t>
            </a:r>
            <a:endParaRPr/>
          </a:p>
        </p:txBody>
      </p:sp>
      <p:sp>
        <p:nvSpPr>
          <p:cNvPr id="1085" name="Google Shape;1085;p45"/>
          <p:cNvSpPr txBox="1"/>
          <p:nvPr>
            <p:ph idx="4294967295" type="title"/>
          </p:nvPr>
        </p:nvSpPr>
        <p:spPr>
          <a:xfrm>
            <a:off x="6182600" y="3451101"/>
            <a:ext cx="2221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IE</a:t>
            </a:r>
            <a:endParaRPr sz="2000"/>
          </a:p>
        </p:txBody>
      </p:sp>
      <p:sp>
        <p:nvSpPr>
          <p:cNvPr id="1086" name="Google Shape;1086;p45"/>
          <p:cNvSpPr txBox="1"/>
          <p:nvPr>
            <p:ph idx="4294967295" type="subTitle"/>
          </p:nvPr>
        </p:nvSpPr>
        <p:spPr>
          <a:xfrm>
            <a:off x="6182600" y="3822849"/>
            <a:ext cx="22212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Bitte nein...</a:t>
            </a:r>
            <a:endParaRPr/>
          </a:p>
        </p:txBody>
      </p:sp>
      <p:sp>
        <p:nvSpPr>
          <p:cNvPr id="1087" name="Google Shape;1087;p45"/>
          <p:cNvSpPr txBox="1"/>
          <p:nvPr>
            <p:ph idx="4294967295" type="title"/>
          </p:nvPr>
        </p:nvSpPr>
        <p:spPr>
          <a:xfrm>
            <a:off x="732777" y="1805425"/>
            <a:ext cx="2221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Chrome</a:t>
            </a:r>
            <a:endParaRPr sz="2000"/>
          </a:p>
        </p:txBody>
      </p:sp>
      <p:sp>
        <p:nvSpPr>
          <p:cNvPr id="1088" name="Google Shape;1088;p45"/>
          <p:cNvSpPr txBox="1"/>
          <p:nvPr>
            <p:ph idx="4294967295" type="subTitle"/>
          </p:nvPr>
        </p:nvSpPr>
        <p:spPr>
          <a:xfrm>
            <a:off x="732775" y="2177173"/>
            <a:ext cx="22212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Entwickelt sich schnell, selten Probleme.</a:t>
            </a:r>
            <a:endParaRPr/>
          </a:p>
        </p:txBody>
      </p:sp>
      <p:sp>
        <p:nvSpPr>
          <p:cNvPr id="1089" name="Google Shape;1089;p45"/>
          <p:cNvSpPr txBox="1"/>
          <p:nvPr>
            <p:ph idx="4294967295" type="title"/>
          </p:nvPr>
        </p:nvSpPr>
        <p:spPr>
          <a:xfrm>
            <a:off x="732777" y="3451101"/>
            <a:ext cx="2221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</a:t>
            </a:r>
            <a:endParaRPr sz="2000"/>
          </a:p>
        </p:txBody>
      </p:sp>
      <p:sp>
        <p:nvSpPr>
          <p:cNvPr id="1090" name="Google Shape;1090;p45"/>
          <p:cNvSpPr txBox="1"/>
          <p:nvPr>
            <p:ph idx="4294967295" type="subTitle"/>
          </p:nvPr>
        </p:nvSpPr>
        <p:spPr>
          <a:xfrm>
            <a:off x="732775" y="3822849"/>
            <a:ext cx="22212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Langsame Implementierung im Gegensatz zu Chrome.</a:t>
            </a:r>
            <a:endParaRPr/>
          </a:p>
        </p:txBody>
      </p:sp>
      <p:pic>
        <p:nvPicPr>
          <p:cNvPr id="1091" name="Google Shape;10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774" y="3670938"/>
            <a:ext cx="365950" cy="3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038" y="2033226"/>
            <a:ext cx="638761" cy="3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775" y="2033225"/>
            <a:ext cx="365949" cy="3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1850" y="3643263"/>
            <a:ext cx="414675" cy="4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6"/>
          <p:cNvSpPr txBox="1"/>
          <p:nvPr>
            <p:ph idx="4294967295" type="ctrTitle"/>
          </p:nvPr>
        </p:nvSpPr>
        <p:spPr>
          <a:xfrm>
            <a:off x="4573296" y="173250"/>
            <a:ext cx="36324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David Melamed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00" name="Google Shape;1100;p46"/>
          <p:cNvSpPr txBox="1"/>
          <p:nvPr>
            <p:ph type="title"/>
          </p:nvPr>
        </p:nvSpPr>
        <p:spPr>
          <a:xfrm>
            <a:off x="4573300" y="2392048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Beispiele</a:t>
            </a:r>
            <a:endParaRPr/>
          </a:p>
        </p:txBody>
      </p:sp>
      <p:sp>
        <p:nvSpPr>
          <p:cNvPr id="1101" name="Google Shape;1101;p46"/>
          <p:cNvSpPr txBox="1"/>
          <p:nvPr>
            <p:ph idx="2" type="title"/>
          </p:nvPr>
        </p:nvSpPr>
        <p:spPr>
          <a:xfrm>
            <a:off x="4573300" y="1465351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02" name="Google Shape;1102;p46"/>
          <p:cNvSpPr txBox="1"/>
          <p:nvPr>
            <p:ph idx="1" type="subTitle"/>
          </p:nvPr>
        </p:nvSpPr>
        <p:spPr>
          <a:xfrm>
            <a:off x="4573300" y="3270851"/>
            <a:ext cx="25458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Wie es aussieht</a:t>
            </a:r>
            <a:endParaRPr/>
          </a:p>
        </p:txBody>
      </p:sp>
      <p:pic>
        <p:nvPicPr>
          <p:cNvPr id="1103" name="Google Shape;1103;p46"/>
          <p:cNvPicPr preferRelativeResize="0"/>
          <p:nvPr/>
        </p:nvPicPr>
        <p:blipFill rotWithShape="1">
          <a:blip r:embed="rId3">
            <a:alphaModFix/>
          </a:blip>
          <a:srcRect b="0" l="11790" r="11797" t="0"/>
          <a:stretch/>
        </p:blipFill>
        <p:spPr>
          <a:xfrm>
            <a:off x="0" y="0"/>
            <a:ext cx="39302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46"/>
          <p:cNvSpPr/>
          <p:nvPr/>
        </p:nvSpPr>
        <p:spPr>
          <a:xfrm>
            <a:off x="6725" y="0"/>
            <a:ext cx="3916800" cy="5143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0716"/>
            <a:ext cx="3930250" cy="3922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6"/>
          <p:cNvSpPr/>
          <p:nvPr/>
        </p:nvSpPr>
        <p:spPr>
          <a:xfrm>
            <a:off x="6725" y="173250"/>
            <a:ext cx="3916800" cy="474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7"/>
          <p:cNvSpPr txBox="1"/>
          <p:nvPr>
            <p:ph type="title"/>
          </p:nvPr>
        </p:nvSpPr>
        <p:spPr>
          <a:xfrm>
            <a:off x="835350" y="58375"/>
            <a:ext cx="7473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Quellenangaben</a:t>
            </a:r>
            <a:endParaRPr/>
          </a:p>
        </p:txBody>
      </p:sp>
      <p:sp>
        <p:nvSpPr>
          <p:cNvPr id="1112" name="Google Shape;1112;p47"/>
          <p:cNvSpPr txBox="1"/>
          <p:nvPr>
            <p:ph idx="1" type="subTitle"/>
          </p:nvPr>
        </p:nvSpPr>
        <p:spPr>
          <a:xfrm>
            <a:off x="492900" y="900175"/>
            <a:ext cx="81582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ABC: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https://www.onlineprinters.de/magazin/typografie-grundlagen/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Tim Berners-Lee: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https://www.forschung-und-lehre.de/forschung/warum-berners-lee-vor-seiner-eigenen-erfindung-warnt-1591/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Hakon Wium Lie: 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https://www.digi.no/artikler/derfor-er-hakon-wium-lie-pirat/204835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Brandon Eich: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https://de.wikipedia.org/wiki/Brendan_Eich#/media/Datei:Brendan_Eich_Mozilla_Foundation_official_photo.jpg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Äpfel: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https://www.nau.ch/lifestyle/food/apfel-verlieren-wertvolle-vitamine-bei-langer-lagerung-65746904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Fallout: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https://fallout.fandom.com/de/wiki/Das_%C3%96dland-%C3%9Cberlebenshandbuch_(Quest)?file=16_The_Wasteland_Survival_Guide.png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Ordner Struktur: </a:t>
            </a:r>
            <a:r>
              <a:rPr lang="en" sz="1000" u="sng">
                <a:solidFill>
                  <a:schemeClr val="hlink"/>
                </a:solidFill>
                <a:hlinkClick r:id="rId9"/>
              </a:rPr>
              <a:t>https://www.freecodecamp.org/news/the-relationship-between-html-css-and-javascript-explained-by-building-a-city-a73a69c6343/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Browser Parser: </a:t>
            </a:r>
            <a:r>
              <a:rPr lang="en" sz="1000" u="sng">
                <a:solidFill>
                  <a:schemeClr val="hlink"/>
                </a:solidFill>
                <a:hlinkClick r:id="rId10"/>
              </a:rPr>
              <a:t>https://www.google.com/search?q=Wie+funktioniert+ein+Browser&amp;tbm=isch&amp;ved=2ahUKEwj8lojKyunxAhVIxqQKHQ70CmEQ2-cCegQIABAA&amp;oq=Wie+funktioniert+ein+Browser&amp;gs_lcp=CgNpbWcQAzICCAA6BAgjECc6BQgAELEDOggIABCxAxCDAToGCAAQCBAeOgYIABAKEBg6BAgAEBhQ3rcJWMSLCmCXjQpoA3AAeACAAVSIAaERkgECMzGYAQCgAQGqAQtnd3Mtd2l6LWltZ8ABAQ&amp;sclient=img&amp;ei=yobyYPyJKciMkwWO6KuIBg&amp;bih=937&amp;biw=1920&amp;rlz=1C1CHBF_deDE914DE914#imgrc=oLj9nRz3KlFqgM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Chrome: </a:t>
            </a:r>
            <a:r>
              <a:rPr lang="en" sz="1000" u="sng">
                <a:solidFill>
                  <a:schemeClr val="hlink"/>
                </a:solidFill>
                <a:hlinkClick r:id="rId11"/>
              </a:rPr>
              <a:t>https://de.wikipedia.org/wiki/Datei:Google_Chrome_icon_(September_2014).svg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Mozilla: </a:t>
            </a:r>
            <a:r>
              <a:rPr lang="en" sz="1000" u="sng">
                <a:solidFill>
                  <a:schemeClr val="hlink"/>
                </a:solidFill>
                <a:hlinkClick r:id="rId12"/>
              </a:rPr>
              <a:t>https://de.m.wikipedia.org/wiki/Datei:Mozilla_Firefox_logo_2013.svg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Opera: </a:t>
            </a:r>
            <a:r>
              <a:rPr lang="en" sz="1000" u="sng">
                <a:solidFill>
                  <a:schemeClr val="hlink"/>
                </a:solidFill>
                <a:hlinkClick r:id="rId13"/>
              </a:rPr>
              <a:t>https://www.netzwelt.de/picture/index.html#181896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IE: </a:t>
            </a:r>
            <a:r>
              <a:rPr lang="en" sz="1000" u="sng">
                <a:solidFill>
                  <a:schemeClr val="hlink"/>
                </a:solidFill>
                <a:hlinkClick r:id="rId14"/>
              </a:rPr>
              <a:t>https://www.techadvisor.com/how-to/windows/how-use-internet-explorer-in-windows-10-3682583/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Verdorbener Apfel: </a:t>
            </a:r>
            <a:r>
              <a:rPr lang="en" sz="1000" u="sng">
                <a:solidFill>
                  <a:schemeClr val="hlink"/>
                </a:solidFill>
                <a:hlinkClick r:id="rId15"/>
              </a:rPr>
              <a:t>https://2.bp.blogspot.com/-v4RC2kXNYm0/V1iD4W2TPCI/AAAAAAAAHgI/wCCU0rRx1q4EJHgf8qvkQjVSk0m91G-OgCLcB/s1600/a9.jpg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8"/>
          <p:cNvSpPr txBox="1"/>
          <p:nvPr>
            <p:ph type="title"/>
          </p:nvPr>
        </p:nvSpPr>
        <p:spPr>
          <a:xfrm>
            <a:off x="726750" y="1211100"/>
            <a:ext cx="7690500" cy="27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 </a:t>
            </a:r>
            <a:r>
              <a:rPr lang="en"/>
              <a:t>war's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Fragen?</a:t>
            </a:r>
            <a:endParaRPr/>
          </a:p>
        </p:txBody>
      </p:sp>
      <p:sp>
        <p:nvSpPr>
          <p:cNvPr id="1118" name="Google Shape;1118;p48"/>
          <p:cNvSpPr txBox="1"/>
          <p:nvPr>
            <p:ph idx="4294967295" type="ctrTitle"/>
          </p:nvPr>
        </p:nvSpPr>
        <p:spPr>
          <a:xfrm>
            <a:off x="617621" y="173250"/>
            <a:ext cx="36324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David Melamed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5"/>
          <p:cNvSpPr txBox="1"/>
          <p:nvPr>
            <p:ph type="title"/>
          </p:nvPr>
        </p:nvSpPr>
        <p:spPr>
          <a:xfrm>
            <a:off x="720000" y="184103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Grundlagen</a:t>
            </a:r>
            <a:endParaRPr/>
          </a:p>
        </p:txBody>
      </p:sp>
      <p:sp>
        <p:nvSpPr>
          <p:cNvPr id="925" name="Google Shape;925;p35"/>
          <p:cNvSpPr txBox="1"/>
          <p:nvPr>
            <p:ph idx="2" type="title"/>
          </p:nvPr>
        </p:nvSpPr>
        <p:spPr>
          <a:xfrm>
            <a:off x="720000" y="138050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26" name="Google Shape;926;p35"/>
          <p:cNvSpPr txBox="1"/>
          <p:nvPr>
            <p:ph idx="1" type="subTitle"/>
          </p:nvPr>
        </p:nvSpPr>
        <p:spPr>
          <a:xfrm>
            <a:off x="720000" y="2255400"/>
            <a:ext cx="23037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Was sind Websprachen?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Welche gibt 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Gibt es Unterschiede?</a:t>
            </a:r>
            <a:endParaRPr/>
          </a:p>
        </p:txBody>
      </p:sp>
      <p:sp>
        <p:nvSpPr>
          <p:cNvPr id="927" name="Google Shape;927;p35"/>
          <p:cNvSpPr txBox="1"/>
          <p:nvPr>
            <p:ph idx="3" type="title"/>
          </p:nvPr>
        </p:nvSpPr>
        <p:spPr>
          <a:xfrm>
            <a:off x="3288883" y="184103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Konzept</a:t>
            </a:r>
            <a:endParaRPr/>
          </a:p>
        </p:txBody>
      </p:sp>
      <p:sp>
        <p:nvSpPr>
          <p:cNvPr id="928" name="Google Shape;928;p35"/>
          <p:cNvSpPr txBox="1"/>
          <p:nvPr>
            <p:ph idx="4" type="title"/>
          </p:nvPr>
        </p:nvSpPr>
        <p:spPr>
          <a:xfrm>
            <a:off x="3288883" y="138050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29" name="Google Shape;929;p35"/>
          <p:cNvSpPr txBox="1"/>
          <p:nvPr>
            <p:ph idx="5" type="subTitle"/>
          </p:nvPr>
        </p:nvSpPr>
        <p:spPr>
          <a:xfrm>
            <a:off x="3288875" y="2255400"/>
            <a:ext cx="23037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Wer steckt dahinter?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 wird geschrieben?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Wie wird gelesen?</a:t>
            </a:r>
            <a:endParaRPr/>
          </a:p>
        </p:txBody>
      </p:sp>
      <p:sp>
        <p:nvSpPr>
          <p:cNvPr id="930" name="Google Shape;930;p35"/>
          <p:cNvSpPr txBox="1"/>
          <p:nvPr>
            <p:ph idx="6" type="title"/>
          </p:nvPr>
        </p:nvSpPr>
        <p:spPr>
          <a:xfrm>
            <a:off x="5864264" y="1841039"/>
            <a:ext cx="2566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Beispiele</a:t>
            </a:r>
            <a:endParaRPr/>
          </a:p>
        </p:txBody>
      </p:sp>
      <p:sp>
        <p:nvSpPr>
          <p:cNvPr id="931" name="Google Shape;931;p35"/>
          <p:cNvSpPr txBox="1"/>
          <p:nvPr>
            <p:ph idx="7" type="title"/>
          </p:nvPr>
        </p:nvSpPr>
        <p:spPr>
          <a:xfrm>
            <a:off x="5864264" y="1380500"/>
            <a:ext cx="1401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32" name="Google Shape;932;p35"/>
          <p:cNvSpPr txBox="1"/>
          <p:nvPr>
            <p:ph idx="8" type="subTitle"/>
          </p:nvPr>
        </p:nvSpPr>
        <p:spPr>
          <a:xfrm>
            <a:off x="5864268" y="2255400"/>
            <a:ext cx="23037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Markup     Language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Cascading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Style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Sheet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Script</a:t>
            </a:r>
            <a:endParaRPr/>
          </a:p>
        </p:txBody>
      </p:sp>
      <p:sp>
        <p:nvSpPr>
          <p:cNvPr id="933" name="Google Shape;933;p35"/>
          <p:cNvSpPr txBox="1"/>
          <p:nvPr>
            <p:ph idx="21" type="title"/>
          </p:nvPr>
        </p:nvSpPr>
        <p:spPr>
          <a:xfrm>
            <a:off x="713100" y="539500"/>
            <a:ext cx="7717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rtan"/>
                <a:ea typeface="Spartan"/>
                <a:cs typeface="Spartan"/>
                <a:sym typeface="Spartan"/>
              </a:rPr>
              <a:t>Was euch erwartet</a:t>
            </a:r>
            <a:endParaRPr b="1"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6"/>
          <p:cNvSpPr txBox="1"/>
          <p:nvPr>
            <p:ph idx="4294967295" type="ctrTitle"/>
          </p:nvPr>
        </p:nvSpPr>
        <p:spPr>
          <a:xfrm>
            <a:off x="4573296" y="173250"/>
            <a:ext cx="36324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David Melamed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39" name="Google Shape;939;p36"/>
          <p:cNvSpPr txBox="1"/>
          <p:nvPr>
            <p:ph type="title"/>
          </p:nvPr>
        </p:nvSpPr>
        <p:spPr>
          <a:xfrm>
            <a:off x="4573300" y="2392048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Grundlagen</a:t>
            </a:r>
            <a:endParaRPr/>
          </a:p>
        </p:txBody>
      </p:sp>
      <p:sp>
        <p:nvSpPr>
          <p:cNvPr id="940" name="Google Shape;940;p36"/>
          <p:cNvSpPr txBox="1"/>
          <p:nvPr>
            <p:ph idx="2" type="title"/>
          </p:nvPr>
        </p:nvSpPr>
        <p:spPr>
          <a:xfrm>
            <a:off x="4573300" y="1465351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41" name="Google Shape;941;p36"/>
          <p:cNvSpPr txBox="1"/>
          <p:nvPr>
            <p:ph idx="1" type="subTitle"/>
          </p:nvPr>
        </p:nvSpPr>
        <p:spPr>
          <a:xfrm>
            <a:off x="4573300" y="3270851"/>
            <a:ext cx="25458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 Wichtigste zuerst</a:t>
            </a:r>
            <a:endParaRPr/>
          </a:p>
        </p:txBody>
      </p:sp>
      <p:pic>
        <p:nvPicPr>
          <p:cNvPr id="942" name="Google Shape;942;p36"/>
          <p:cNvPicPr preferRelativeResize="0"/>
          <p:nvPr/>
        </p:nvPicPr>
        <p:blipFill rotWithShape="1">
          <a:blip r:embed="rId3">
            <a:alphaModFix/>
          </a:blip>
          <a:srcRect b="0" l="11790" r="11797" t="0"/>
          <a:stretch/>
        </p:blipFill>
        <p:spPr>
          <a:xfrm>
            <a:off x="0" y="0"/>
            <a:ext cx="39302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75" y="1359100"/>
            <a:ext cx="2551497" cy="24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7"/>
          <p:cNvSpPr txBox="1"/>
          <p:nvPr>
            <p:ph type="title"/>
          </p:nvPr>
        </p:nvSpPr>
        <p:spPr>
          <a:xfrm>
            <a:off x="720000" y="1709550"/>
            <a:ext cx="49638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sind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W.. W.. Websprachen?</a:t>
            </a:r>
            <a:endParaRPr/>
          </a:p>
        </p:txBody>
      </p:sp>
      <p:sp>
        <p:nvSpPr>
          <p:cNvPr id="949" name="Google Shape;949;p37"/>
          <p:cNvSpPr/>
          <p:nvPr/>
        </p:nvSpPr>
        <p:spPr>
          <a:xfrm>
            <a:off x="5227200" y="0"/>
            <a:ext cx="391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7"/>
          <p:cNvSpPr txBox="1"/>
          <p:nvPr>
            <p:ph type="title"/>
          </p:nvPr>
        </p:nvSpPr>
        <p:spPr>
          <a:xfrm>
            <a:off x="5643900" y="1709550"/>
            <a:ext cx="30834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Und </a:t>
            </a:r>
            <a:r>
              <a:rPr lang="en">
                <a:solidFill>
                  <a:schemeClr val="accent4"/>
                </a:solidFill>
              </a:rPr>
              <a:t>was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</a:t>
            </a:r>
            <a:r>
              <a:rPr lang="en">
                <a:solidFill>
                  <a:schemeClr val="accent4"/>
                </a:solidFill>
              </a:rPr>
              <a:t>ind sie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nicht?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8"/>
          <p:cNvSpPr/>
          <p:nvPr/>
        </p:nvSpPr>
        <p:spPr>
          <a:xfrm>
            <a:off x="1459675" y="3089939"/>
            <a:ext cx="2571000" cy="10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8"/>
          <p:cNvSpPr/>
          <p:nvPr/>
        </p:nvSpPr>
        <p:spPr>
          <a:xfrm>
            <a:off x="4037125" y="3089939"/>
            <a:ext cx="2571000" cy="10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8"/>
          <p:cNvSpPr/>
          <p:nvPr/>
        </p:nvSpPr>
        <p:spPr>
          <a:xfrm>
            <a:off x="6614575" y="30899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8"/>
          <p:cNvSpPr txBox="1"/>
          <p:nvPr>
            <p:ph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Welche gibt es?</a:t>
            </a:r>
            <a:endParaRPr/>
          </a:p>
        </p:txBody>
      </p:sp>
      <p:sp>
        <p:nvSpPr>
          <p:cNvPr id="959" name="Google Shape;959;p38"/>
          <p:cNvSpPr txBox="1"/>
          <p:nvPr>
            <p:ph idx="4294967295" type="title"/>
          </p:nvPr>
        </p:nvSpPr>
        <p:spPr>
          <a:xfrm>
            <a:off x="4170023" y="2020055"/>
            <a:ext cx="23199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1994</a:t>
            </a:r>
            <a:endParaRPr sz="2000"/>
          </a:p>
        </p:txBody>
      </p:sp>
      <p:sp>
        <p:nvSpPr>
          <p:cNvPr id="960" name="Google Shape;960;p38"/>
          <p:cNvSpPr txBox="1"/>
          <p:nvPr>
            <p:ph idx="4294967295" type="subTitle"/>
          </p:nvPr>
        </p:nvSpPr>
        <p:spPr>
          <a:xfrm>
            <a:off x="4170023" y="2365605"/>
            <a:ext cx="2319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Schrieb Hakon Wium Lie das Programm </a:t>
            </a:r>
            <a:r>
              <a:rPr lang="en">
                <a:highlight>
                  <a:schemeClr val="accent4"/>
                </a:highlight>
              </a:rPr>
              <a:t>CSS</a:t>
            </a:r>
            <a:endParaRPr>
              <a:highlight>
                <a:schemeClr val="accent4"/>
              </a:highlight>
            </a:endParaRPr>
          </a:p>
        </p:txBody>
      </p:sp>
      <p:cxnSp>
        <p:nvCxnSpPr>
          <p:cNvPr id="961" name="Google Shape;961;p38"/>
          <p:cNvCxnSpPr/>
          <p:nvPr/>
        </p:nvCxnSpPr>
        <p:spPr>
          <a:xfrm rot="10800000">
            <a:off x="4036493" y="3089950"/>
            <a:ext cx="0" cy="9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62" name="Google Shape;962;p38"/>
          <p:cNvSpPr txBox="1"/>
          <p:nvPr>
            <p:ph idx="4294967295" type="title"/>
          </p:nvPr>
        </p:nvSpPr>
        <p:spPr>
          <a:xfrm>
            <a:off x="1597423" y="3796132"/>
            <a:ext cx="23199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1993</a:t>
            </a:r>
            <a:endParaRPr sz="2000"/>
          </a:p>
        </p:txBody>
      </p:sp>
      <p:sp>
        <p:nvSpPr>
          <p:cNvPr id="963" name="Google Shape;963;p38"/>
          <p:cNvSpPr txBox="1"/>
          <p:nvPr>
            <p:ph idx="4294967295" type="subTitle"/>
          </p:nvPr>
        </p:nvSpPr>
        <p:spPr>
          <a:xfrm>
            <a:off x="1597423" y="3268116"/>
            <a:ext cx="2319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 Berners-Lee schrieb erste Version von </a:t>
            </a:r>
            <a:r>
              <a:rPr lang="en">
                <a:highlight>
                  <a:schemeClr val="accent4"/>
                </a:highlight>
              </a:rPr>
              <a:t>HTML</a:t>
            </a:r>
            <a:endParaRPr>
              <a:highlight>
                <a:schemeClr val="accent4"/>
              </a:highlight>
            </a:endParaRPr>
          </a:p>
        </p:txBody>
      </p:sp>
      <p:cxnSp>
        <p:nvCxnSpPr>
          <p:cNvPr id="964" name="Google Shape;964;p38"/>
          <p:cNvCxnSpPr/>
          <p:nvPr/>
        </p:nvCxnSpPr>
        <p:spPr>
          <a:xfrm rot="10800000">
            <a:off x="6610264" y="2255059"/>
            <a:ext cx="0" cy="9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65" name="Google Shape;965;p38"/>
          <p:cNvSpPr txBox="1"/>
          <p:nvPr>
            <p:ph idx="4294967295" type="title"/>
          </p:nvPr>
        </p:nvSpPr>
        <p:spPr>
          <a:xfrm>
            <a:off x="6740123" y="3268130"/>
            <a:ext cx="23199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1995</a:t>
            </a:r>
            <a:endParaRPr sz="2000"/>
          </a:p>
        </p:txBody>
      </p:sp>
      <p:sp>
        <p:nvSpPr>
          <p:cNvPr id="966" name="Google Shape;966;p38"/>
          <p:cNvSpPr txBox="1"/>
          <p:nvPr>
            <p:ph idx="4294967295" type="subTitle"/>
          </p:nvPr>
        </p:nvSpPr>
        <p:spPr>
          <a:xfrm>
            <a:off x="6740123" y="3613680"/>
            <a:ext cx="2319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10 Tagen schrieb Brandon Eich </a:t>
            </a:r>
            <a:r>
              <a:rPr lang="en">
                <a:highlight>
                  <a:schemeClr val="accent4"/>
                </a:highlight>
              </a:rPr>
              <a:t>JS</a:t>
            </a:r>
            <a:endParaRPr>
              <a:highlight>
                <a:schemeClr val="accent4"/>
              </a:highlight>
            </a:endParaRPr>
          </a:p>
        </p:txBody>
      </p:sp>
      <p:pic>
        <p:nvPicPr>
          <p:cNvPr id="967" name="Google Shape;967;p38"/>
          <p:cNvPicPr preferRelativeResize="0"/>
          <p:nvPr/>
        </p:nvPicPr>
        <p:blipFill rotWithShape="1">
          <a:blip r:embed="rId3">
            <a:alphaModFix/>
          </a:blip>
          <a:srcRect b="0" l="13302" r="12836" t="0"/>
          <a:stretch/>
        </p:blipFill>
        <p:spPr>
          <a:xfrm>
            <a:off x="4315875" y="3293700"/>
            <a:ext cx="2025701" cy="17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988" y="1247238"/>
            <a:ext cx="1747876" cy="17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400" y="1828475"/>
            <a:ext cx="2025701" cy="1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9"/>
          <p:cNvSpPr txBox="1"/>
          <p:nvPr>
            <p:ph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Weitere Sprachen?</a:t>
            </a:r>
            <a:endParaRPr/>
          </a:p>
        </p:txBody>
      </p:sp>
      <p:sp>
        <p:nvSpPr>
          <p:cNvPr id="975" name="Google Shape;975;p39"/>
          <p:cNvSpPr/>
          <p:nvPr/>
        </p:nvSpPr>
        <p:spPr>
          <a:xfrm flipH="1">
            <a:off x="820118" y="3082550"/>
            <a:ext cx="856800" cy="108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9"/>
          <p:cNvSpPr/>
          <p:nvPr/>
        </p:nvSpPr>
        <p:spPr>
          <a:xfrm flipH="1">
            <a:off x="-37065" y="3082529"/>
            <a:ext cx="8571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39"/>
          <p:cNvCxnSpPr/>
          <p:nvPr/>
        </p:nvCxnSpPr>
        <p:spPr>
          <a:xfrm rot="10800000">
            <a:off x="1677129" y="3082550"/>
            <a:ext cx="0" cy="9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78" name="Google Shape;978;p39"/>
          <p:cNvSpPr txBox="1"/>
          <p:nvPr>
            <p:ph idx="4294967295" type="title"/>
          </p:nvPr>
        </p:nvSpPr>
        <p:spPr>
          <a:xfrm flipH="1">
            <a:off x="682475" y="4022550"/>
            <a:ext cx="19893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CoffeeScript</a:t>
            </a:r>
            <a:endParaRPr sz="2000"/>
          </a:p>
        </p:txBody>
      </p:sp>
      <p:cxnSp>
        <p:nvCxnSpPr>
          <p:cNvPr id="979" name="Google Shape;979;p39"/>
          <p:cNvCxnSpPr/>
          <p:nvPr/>
        </p:nvCxnSpPr>
        <p:spPr>
          <a:xfrm rot="10800000">
            <a:off x="821472" y="2247650"/>
            <a:ext cx="0" cy="9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0" name="Google Shape;980;p39"/>
          <p:cNvSpPr/>
          <p:nvPr/>
        </p:nvSpPr>
        <p:spPr>
          <a:xfrm flipH="1">
            <a:off x="2534518" y="3082550"/>
            <a:ext cx="856800" cy="108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9"/>
          <p:cNvSpPr/>
          <p:nvPr/>
        </p:nvSpPr>
        <p:spPr>
          <a:xfrm flipH="1">
            <a:off x="1677335" y="3082529"/>
            <a:ext cx="857100" cy="10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2" name="Google Shape;982;p39"/>
          <p:cNvCxnSpPr/>
          <p:nvPr/>
        </p:nvCxnSpPr>
        <p:spPr>
          <a:xfrm rot="10800000">
            <a:off x="3391529" y="3089725"/>
            <a:ext cx="0" cy="9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3" name="Google Shape;983;p39"/>
          <p:cNvCxnSpPr/>
          <p:nvPr/>
        </p:nvCxnSpPr>
        <p:spPr>
          <a:xfrm rot="10800000">
            <a:off x="2535872" y="2247650"/>
            <a:ext cx="0" cy="9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4" name="Google Shape;984;p39"/>
          <p:cNvSpPr/>
          <p:nvPr/>
        </p:nvSpPr>
        <p:spPr>
          <a:xfrm flipH="1">
            <a:off x="4250543" y="3086125"/>
            <a:ext cx="856800" cy="10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9"/>
          <p:cNvSpPr/>
          <p:nvPr/>
        </p:nvSpPr>
        <p:spPr>
          <a:xfrm flipH="1">
            <a:off x="3392310" y="3082517"/>
            <a:ext cx="857100" cy="108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6" name="Google Shape;986;p39"/>
          <p:cNvCxnSpPr/>
          <p:nvPr/>
        </p:nvCxnSpPr>
        <p:spPr>
          <a:xfrm rot="10800000">
            <a:off x="5107554" y="3086125"/>
            <a:ext cx="0" cy="9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7" name="Google Shape;987;p39"/>
          <p:cNvCxnSpPr/>
          <p:nvPr/>
        </p:nvCxnSpPr>
        <p:spPr>
          <a:xfrm rot="10800000">
            <a:off x="4249972" y="2251238"/>
            <a:ext cx="0" cy="9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8" name="Google Shape;988;p39"/>
          <p:cNvSpPr/>
          <p:nvPr/>
        </p:nvSpPr>
        <p:spPr>
          <a:xfrm flipH="1">
            <a:off x="5964909" y="3086125"/>
            <a:ext cx="1953900" cy="1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9"/>
          <p:cNvSpPr/>
          <p:nvPr/>
        </p:nvSpPr>
        <p:spPr>
          <a:xfrm flipH="1">
            <a:off x="5107760" y="3086104"/>
            <a:ext cx="857100" cy="108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39"/>
          <p:cNvCxnSpPr/>
          <p:nvPr/>
        </p:nvCxnSpPr>
        <p:spPr>
          <a:xfrm rot="10800000">
            <a:off x="5966297" y="2251225"/>
            <a:ext cx="0" cy="9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91" name="Google Shape;991;p39"/>
          <p:cNvSpPr txBox="1"/>
          <p:nvPr>
            <p:ph idx="4294967295" type="title"/>
          </p:nvPr>
        </p:nvSpPr>
        <p:spPr>
          <a:xfrm flipH="1">
            <a:off x="425925" y="1810750"/>
            <a:ext cx="7911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Rust</a:t>
            </a:r>
            <a:endParaRPr sz="2000"/>
          </a:p>
        </p:txBody>
      </p:sp>
      <p:sp>
        <p:nvSpPr>
          <p:cNvPr id="992" name="Google Shape;992;p39"/>
          <p:cNvSpPr txBox="1"/>
          <p:nvPr>
            <p:ph idx="4294967295" type="title"/>
          </p:nvPr>
        </p:nvSpPr>
        <p:spPr>
          <a:xfrm flipH="1">
            <a:off x="3033775" y="4011650"/>
            <a:ext cx="7155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Lua</a:t>
            </a:r>
            <a:endParaRPr sz="2000"/>
          </a:p>
        </p:txBody>
      </p:sp>
      <p:sp>
        <p:nvSpPr>
          <p:cNvPr id="993" name="Google Shape;993;p39"/>
          <p:cNvSpPr txBox="1"/>
          <p:nvPr>
            <p:ph idx="4294967295" type="title"/>
          </p:nvPr>
        </p:nvSpPr>
        <p:spPr>
          <a:xfrm flipH="1">
            <a:off x="3934375" y="1810750"/>
            <a:ext cx="6312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</a:t>
            </a:r>
            <a:endParaRPr sz="2000"/>
          </a:p>
        </p:txBody>
      </p:sp>
      <p:sp>
        <p:nvSpPr>
          <p:cNvPr id="994" name="Google Shape;994;p39"/>
          <p:cNvSpPr txBox="1"/>
          <p:nvPr>
            <p:ph idx="4294967295" type="title"/>
          </p:nvPr>
        </p:nvSpPr>
        <p:spPr>
          <a:xfrm flipH="1">
            <a:off x="4711199" y="4011650"/>
            <a:ext cx="7911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PHP</a:t>
            </a:r>
            <a:endParaRPr sz="2000"/>
          </a:p>
        </p:txBody>
      </p:sp>
      <p:sp>
        <p:nvSpPr>
          <p:cNvPr id="995" name="Google Shape;995;p39"/>
          <p:cNvSpPr txBox="1"/>
          <p:nvPr>
            <p:ph idx="4294967295" type="title"/>
          </p:nvPr>
        </p:nvSpPr>
        <p:spPr>
          <a:xfrm flipH="1">
            <a:off x="5447000" y="1810750"/>
            <a:ext cx="10386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Kotlin</a:t>
            </a:r>
            <a:endParaRPr sz="2000"/>
          </a:p>
        </p:txBody>
      </p:sp>
      <p:sp>
        <p:nvSpPr>
          <p:cNvPr id="996" name="Google Shape;996;p39"/>
          <p:cNvSpPr txBox="1"/>
          <p:nvPr>
            <p:ph idx="4294967295" type="title"/>
          </p:nvPr>
        </p:nvSpPr>
        <p:spPr>
          <a:xfrm flipH="1">
            <a:off x="6338250" y="2649325"/>
            <a:ext cx="12072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usw.</a:t>
            </a:r>
            <a:endParaRPr sz="2000"/>
          </a:p>
        </p:txBody>
      </p:sp>
      <p:sp>
        <p:nvSpPr>
          <p:cNvPr id="997" name="Google Shape;997;p39"/>
          <p:cNvSpPr txBox="1"/>
          <p:nvPr>
            <p:ph idx="4294967295" type="title"/>
          </p:nvPr>
        </p:nvSpPr>
        <p:spPr>
          <a:xfrm flipH="1">
            <a:off x="1695125" y="1807250"/>
            <a:ext cx="16815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TypeScript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0"/>
          <p:cNvSpPr txBox="1"/>
          <p:nvPr>
            <p:ph type="title"/>
          </p:nvPr>
        </p:nvSpPr>
        <p:spPr>
          <a:xfrm>
            <a:off x="4638675" y="1397975"/>
            <a:ext cx="36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Unterschiede</a:t>
            </a:r>
            <a:endParaRPr/>
          </a:p>
        </p:txBody>
      </p:sp>
      <p:sp>
        <p:nvSpPr>
          <p:cNvPr id="1003" name="Google Shape;1003;p40"/>
          <p:cNvSpPr txBox="1"/>
          <p:nvPr>
            <p:ph idx="1" type="subTitle"/>
          </p:nvPr>
        </p:nvSpPr>
        <p:spPr>
          <a:xfrm>
            <a:off x="4638675" y="2146525"/>
            <a:ext cx="37839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Element </a:t>
            </a:r>
            <a:r>
              <a:rPr lang="en"/>
              <a:t>Strukturierung</a:t>
            </a:r>
            <a:endParaRPr/>
          </a:p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Visuelle Darstellung der HTML Elementen</a:t>
            </a:r>
            <a:endParaRPr/>
          </a:p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Programmiersprache</a:t>
            </a:r>
            <a:endParaRPr/>
          </a:p>
        </p:txBody>
      </p:sp>
      <p:pic>
        <p:nvPicPr>
          <p:cNvPr id="1004" name="Google Shape;1004;p40"/>
          <p:cNvPicPr preferRelativeResize="0"/>
          <p:nvPr/>
        </p:nvPicPr>
        <p:blipFill rotWithShape="1">
          <a:blip r:embed="rId3">
            <a:alphaModFix/>
          </a:blip>
          <a:srcRect b="0" l="32210" r="18380" t="0"/>
          <a:stretch/>
        </p:blipFill>
        <p:spPr>
          <a:xfrm rot="-5400000">
            <a:off x="-1218325" y="1"/>
            <a:ext cx="51536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1"/>
          <p:cNvSpPr txBox="1"/>
          <p:nvPr>
            <p:ph idx="4294967295" type="ctrTitle"/>
          </p:nvPr>
        </p:nvSpPr>
        <p:spPr>
          <a:xfrm>
            <a:off x="4573296" y="173250"/>
            <a:ext cx="36324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David Melamed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10" name="Google Shape;1010;p41"/>
          <p:cNvSpPr txBox="1"/>
          <p:nvPr>
            <p:ph type="title"/>
          </p:nvPr>
        </p:nvSpPr>
        <p:spPr>
          <a:xfrm>
            <a:off x="4573300" y="2392048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Konzept</a:t>
            </a:r>
            <a:endParaRPr/>
          </a:p>
        </p:txBody>
      </p:sp>
      <p:sp>
        <p:nvSpPr>
          <p:cNvPr id="1011" name="Google Shape;1011;p41"/>
          <p:cNvSpPr txBox="1"/>
          <p:nvPr>
            <p:ph idx="2" type="title"/>
          </p:nvPr>
        </p:nvSpPr>
        <p:spPr>
          <a:xfrm>
            <a:off x="4573300" y="1465351"/>
            <a:ext cx="383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012" name="Google Shape;1012;p41"/>
          <p:cNvSpPr txBox="1"/>
          <p:nvPr>
            <p:ph idx="1" type="subTitle"/>
          </p:nvPr>
        </p:nvSpPr>
        <p:spPr>
          <a:xfrm>
            <a:off x="4573300" y="3270851"/>
            <a:ext cx="25458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Was man wissen sollte</a:t>
            </a:r>
            <a:endParaRPr/>
          </a:p>
        </p:txBody>
      </p:sp>
      <p:pic>
        <p:nvPicPr>
          <p:cNvPr id="1013" name="Google Shape;1013;p41"/>
          <p:cNvPicPr preferRelativeResize="0"/>
          <p:nvPr/>
        </p:nvPicPr>
        <p:blipFill rotWithShape="1">
          <a:blip r:embed="rId3">
            <a:alphaModFix/>
          </a:blip>
          <a:srcRect b="0" l="11790" r="11797" t="0"/>
          <a:stretch/>
        </p:blipFill>
        <p:spPr>
          <a:xfrm>
            <a:off x="0" y="0"/>
            <a:ext cx="39302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1"/>
          <p:cNvSpPr/>
          <p:nvPr/>
        </p:nvSpPr>
        <p:spPr>
          <a:xfrm>
            <a:off x="6725" y="0"/>
            <a:ext cx="391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5" name="Google Shape;10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63" y="1151187"/>
            <a:ext cx="3323525" cy="33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2"/>
          <p:cNvSpPr txBox="1"/>
          <p:nvPr>
            <p:ph idx="6" type="title"/>
          </p:nvPr>
        </p:nvSpPr>
        <p:spPr>
          <a:xfrm>
            <a:off x="713100" y="539500"/>
            <a:ext cx="7690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steckt dahinter?</a:t>
            </a:r>
            <a:endParaRPr/>
          </a:p>
        </p:txBody>
      </p:sp>
      <p:sp>
        <p:nvSpPr>
          <p:cNvPr id="1021" name="Google Shape;1021;p42"/>
          <p:cNvSpPr txBox="1"/>
          <p:nvPr>
            <p:ph type="title"/>
          </p:nvPr>
        </p:nvSpPr>
        <p:spPr>
          <a:xfrm>
            <a:off x="717775" y="265432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Dateien</a:t>
            </a:r>
            <a:endParaRPr/>
          </a:p>
        </p:txBody>
      </p:sp>
      <p:sp>
        <p:nvSpPr>
          <p:cNvPr id="1022" name="Google Shape;1022;p42"/>
          <p:cNvSpPr txBox="1"/>
          <p:nvPr>
            <p:ph idx="1" type="subTitle"/>
          </p:nvPr>
        </p:nvSpPr>
        <p:spPr>
          <a:xfrm>
            <a:off x="717775" y="3050275"/>
            <a:ext cx="21303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Regeln für die Darstellung im Browser festzuhalten</a:t>
            </a:r>
            <a:endParaRPr/>
          </a:p>
        </p:txBody>
      </p:sp>
      <p:sp>
        <p:nvSpPr>
          <p:cNvPr id="1023" name="Google Shape;1023;p42"/>
          <p:cNvSpPr txBox="1"/>
          <p:nvPr>
            <p:ph idx="2" type="title"/>
          </p:nvPr>
        </p:nvSpPr>
        <p:spPr>
          <a:xfrm>
            <a:off x="3403800" y="265432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024" name="Google Shape;1024;p42"/>
          <p:cNvSpPr txBox="1"/>
          <p:nvPr>
            <p:ph idx="3" type="subTitle"/>
          </p:nvPr>
        </p:nvSpPr>
        <p:spPr>
          <a:xfrm>
            <a:off x="3403800" y="3050275"/>
            <a:ext cx="21303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Übertragung der Dateien von Server zu Client über HTTP(S)</a:t>
            </a:r>
            <a:endParaRPr/>
          </a:p>
        </p:txBody>
      </p:sp>
      <p:sp>
        <p:nvSpPr>
          <p:cNvPr id="1025" name="Google Shape;1025;p42"/>
          <p:cNvSpPr txBox="1"/>
          <p:nvPr>
            <p:ph idx="4" type="title"/>
          </p:nvPr>
        </p:nvSpPr>
        <p:spPr>
          <a:xfrm>
            <a:off x="6068550" y="2654325"/>
            <a:ext cx="213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</a:t>
            </a:r>
            <a:endParaRPr/>
          </a:p>
        </p:txBody>
      </p:sp>
      <p:sp>
        <p:nvSpPr>
          <p:cNvPr id="1026" name="Google Shape;1026;p42"/>
          <p:cNvSpPr txBox="1"/>
          <p:nvPr>
            <p:ph idx="5" type="subTitle"/>
          </p:nvPr>
        </p:nvSpPr>
        <p:spPr>
          <a:xfrm>
            <a:off x="6068550" y="3050275"/>
            <a:ext cx="21303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Interpretiert die Regeln, der Dateien und zeigt visuelles Ergebnis</a:t>
            </a:r>
            <a:endParaRPr/>
          </a:p>
        </p:txBody>
      </p:sp>
      <p:cxnSp>
        <p:nvCxnSpPr>
          <p:cNvPr id="1027" name="Google Shape;1027;p42"/>
          <p:cNvCxnSpPr/>
          <p:nvPr/>
        </p:nvCxnSpPr>
        <p:spPr>
          <a:xfrm>
            <a:off x="813900" y="4055250"/>
            <a:ext cx="20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42"/>
          <p:cNvCxnSpPr/>
          <p:nvPr/>
        </p:nvCxnSpPr>
        <p:spPr>
          <a:xfrm>
            <a:off x="3505750" y="4055250"/>
            <a:ext cx="202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42"/>
          <p:cNvCxnSpPr/>
          <p:nvPr/>
        </p:nvCxnSpPr>
        <p:spPr>
          <a:xfrm>
            <a:off x="6177400" y="4055250"/>
            <a:ext cx="202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0" name="Google Shape;10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00" y="20548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800" y="20548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400" y="205487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Yellow Tape Website MK Plan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B7B7B7"/>
      </a:accent1>
      <a:accent2>
        <a:srgbClr val="CCCCCC"/>
      </a:accent2>
      <a:accent3>
        <a:srgbClr val="F3F3F3"/>
      </a:accent3>
      <a:accent4>
        <a:srgbClr val="FFE000"/>
      </a:accent4>
      <a:accent5>
        <a:srgbClr val="000100"/>
      </a:accent5>
      <a:accent6>
        <a:srgbClr val="EFEFE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